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erriweather"/>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erriweather-regular.fntdata"/><Relationship Id="rId10" Type="http://schemas.openxmlformats.org/officeDocument/2006/relationships/slide" Target="slides/slide5.xml"/><Relationship Id="rId13" Type="http://schemas.openxmlformats.org/officeDocument/2006/relationships/font" Target="fonts/Merriweather-italic.fntdata"/><Relationship Id="rId12"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3db4a4148a_0_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Google Shape;61;g3db4a4148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3db4a4148a_0_1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Google Shape;69;g3db4a4148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3db4a4148a_0_2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Google Shape;79;g3db4a4148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db4a4148a_0_3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Google Shape;89;g3db4a4148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9.jpg"/><Relationship Id="rId6"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56" name="Google Shape;56;p13"/>
          <p:cNvPicPr preferRelativeResize="0"/>
          <p:nvPr/>
        </p:nvPicPr>
        <p:blipFill rotWithShape="1">
          <a:blip r:embed="rId3">
            <a:alphaModFix/>
          </a:blip>
          <a:srcRect b="16288" l="0" r="0" t="26339"/>
          <a:stretch/>
        </p:blipFill>
        <p:spPr>
          <a:xfrm>
            <a:off x="853525" y="744575"/>
            <a:ext cx="7545549" cy="4341827"/>
          </a:xfrm>
          <a:prstGeom prst="rect">
            <a:avLst/>
          </a:prstGeom>
          <a:noFill/>
          <a:ln>
            <a:noFill/>
          </a:ln>
        </p:spPr>
      </p:pic>
      <p:sp>
        <p:nvSpPr>
          <p:cNvPr id="57" name="Google Shape;57;p13"/>
          <p:cNvSpPr txBox="1"/>
          <p:nvPr/>
        </p:nvSpPr>
        <p:spPr>
          <a:xfrm>
            <a:off x="993225" y="-106425"/>
            <a:ext cx="7405800" cy="85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no" sz="1800">
                <a:solidFill>
                  <a:srgbClr val="FFFFFF"/>
                </a:solidFill>
              </a:rPr>
              <a:t>Rapportering BARN &amp; ROM 2018 - Ilabekken barnehager</a:t>
            </a:r>
            <a:endParaRPr sz="1800">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lang="no" sz="1800">
                <a:solidFill>
                  <a:srgbClr val="FFFFFF"/>
                </a:solidFill>
              </a:rPr>
              <a:t>Progresjon og kommunikasjon i digitale møteplasser</a:t>
            </a:r>
            <a:endParaRPr sz="1800">
              <a:solidFill>
                <a:srgbClr val="FFFFFF"/>
              </a:solidFill>
            </a:endParaRPr>
          </a:p>
        </p:txBody>
      </p:sp>
      <p:pic>
        <p:nvPicPr>
          <p:cNvPr descr="image001.jpg" id="58" name="Google Shape;58;p13"/>
          <p:cNvPicPr preferRelativeResize="0"/>
          <p:nvPr/>
        </p:nvPicPr>
        <p:blipFill rotWithShape="1">
          <a:blip r:embed="rId4">
            <a:alphaModFix/>
          </a:blip>
          <a:srcRect b="0" l="0" r="0" t="0"/>
          <a:stretch/>
        </p:blipFill>
        <p:spPr>
          <a:xfrm>
            <a:off x="8825" y="0"/>
            <a:ext cx="792600" cy="79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4" name="Google Shape;64;p14"/>
          <p:cNvSpPr txBox="1"/>
          <p:nvPr>
            <p:ph idx="1" type="body"/>
          </p:nvPr>
        </p:nvSpPr>
        <p:spPr>
          <a:xfrm>
            <a:off x="311700" y="63850"/>
            <a:ext cx="4548000" cy="5079600"/>
          </a:xfrm>
          <a:prstGeom prst="rect">
            <a:avLst/>
          </a:prstGeom>
        </p:spPr>
        <p:txBody>
          <a:bodyPr anchorCtr="0" anchor="t" bIns="91425" lIns="91425" spcFirstLastPara="1" rIns="91425" wrap="square" tIns="91425">
            <a:noAutofit/>
          </a:bodyPr>
          <a:lstStyle/>
          <a:p>
            <a:pPr indent="0" lvl="0" marL="0" rtl="0">
              <a:spcBef>
                <a:spcPts val="1200"/>
              </a:spcBef>
              <a:spcAft>
                <a:spcPts val="0"/>
              </a:spcAft>
              <a:buNone/>
            </a:pPr>
            <a:r>
              <a:rPr lang="no">
                <a:solidFill>
                  <a:srgbClr val="FFFFFF"/>
                </a:solidFill>
              </a:rPr>
              <a:t>Digitale møteplasser</a:t>
            </a:r>
            <a:endParaRPr>
              <a:solidFill>
                <a:srgbClr val="FFFFFF"/>
              </a:solidFill>
            </a:endParaRPr>
          </a:p>
          <a:p>
            <a:pPr indent="0" lvl="0" marL="0" rtl="0">
              <a:lnSpc>
                <a:spcPct val="170000"/>
              </a:lnSpc>
              <a:spcBef>
                <a:spcPts val="200"/>
              </a:spcBef>
              <a:spcAft>
                <a:spcPts val="0"/>
              </a:spcAft>
              <a:buNone/>
            </a:pPr>
            <a:r>
              <a:rPr lang="no" sz="1100">
                <a:solidFill>
                  <a:srgbClr val="FFFFFF"/>
                </a:solidFill>
                <a:latin typeface="Merriweather"/>
                <a:ea typeface="Merriweather"/>
                <a:cs typeface="Merriweather"/>
                <a:sym typeface="Merriweather"/>
              </a:rPr>
              <a:t>På vår enhet er vi </a:t>
            </a:r>
            <a:r>
              <a:rPr lang="no" sz="1100">
                <a:solidFill>
                  <a:srgbClr val="FFFFFF"/>
                </a:solidFill>
                <a:latin typeface="Merriweather"/>
                <a:ea typeface="Merriweather"/>
                <a:cs typeface="Merriweather"/>
                <a:sym typeface="Merriweather"/>
              </a:rPr>
              <a:t>opptatt av å skape «digitale møteplasser» hvor barna er aktive deltakere. Vår tanke er at de digitale verktøyene skal tilføre noe. Det er ikke slik at nettbrettet tar over for treklossene. Men det kan gi treklossene nye dimensjoner ved at barna for eksempel kan lage animasjonsfilm med klossene, eller ta bilde av noe de har bygget og vise det til foreldrene sine. Vi vil ikke at barna skal være digitale konsumenter, men heller digitale skapere og produsenter. Det betyr at de skal være med å skape uttrykk gjennom digitale verktøy, ikke konsumere ferdig produserte spill og medieinntrykk.</a:t>
            </a:r>
            <a:endParaRPr sz="1100">
              <a:solidFill>
                <a:srgbClr val="666666"/>
              </a:solidFill>
              <a:highlight>
                <a:srgbClr val="FFFFFF"/>
              </a:highlight>
            </a:endParaRPr>
          </a:p>
          <a:p>
            <a:pPr indent="0" lvl="0" marL="0" rtl="0">
              <a:lnSpc>
                <a:spcPct val="170000"/>
              </a:lnSpc>
              <a:spcBef>
                <a:spcPts val="0"/>
              </a:spcBef>
              <a:spcAft>
                <a:spcPts val="0"/>
              </a:spcAft>
              <a:buNone/>
            </a:pPr>
            <a:r>
              <a:rPr lang="no" sz="1100">
                <a:solidFill>
                  <a:srgbClr val="FFFFFF"/>
                </a:solidFill>
                <a:latin typeface="Merriweather"/>
                <a:ea typeface="Merriweather"/>
                <a:cs typeface="Merriweather"/>
                <a:sym typeface="Merriweather"/>
              </a:rPr>
              <a:t>Én digital møteplass på storbarn  kan være et  forskerbord, hvor det er et trådløst mikroskop, et nettbrett og en dataskjerm. Dit kan barna gå når det er noe de ønsker å forske på, for eksempel en legokloss eller noe de har funnet ute. </a:t>
            </a:r>
            <a:endParaRPr sz="1100"/>
          </a:p>
          <a:p>
            <a:pPr indent="0" lvl="0" marL="0" rtl="0">
              <a:spcBef>
                <a:spcPts val="1200"/>
              </a:spcBef>
              <a:spcAft>
                <a:spcPts val="0"/>
              </a:spcAft>
              <a:buNone/>
            </a:pPr>
            <a:r>
              <a:t/>
            </a:r>
            <a:endParaRPr sz="1200">
              <a:solidFill>
                <a:srgbClr val="FFFFFF"/>
              </a:solidFill>
            </a:endParaRPr>
          </a:p>
          <a:p>
            <a:pPr indent="0" lvl="0" marL="0" rtl="0">
              <a:lnSpc>
                <a:spcPct val="170000"/>
              </a:lnSpc>
              <a:spcBef>
                <a:spcPts val="200"/>
              </a:spcBef>
              <a:spcAft>
                <a:spcPts val="0"/>
              </a:spcAft>
              <a:buNone/>
            </a:pPr>
            <a:r>
              <a:t/>
            </a:r>
            <a:endParaRPr/>
          </a:p>
        </p:txBody>
      </p:sp>
      <p:pic>
        <p:nvPicPr>
          <p:cNvPr id="65" name="Google Shape;65;p14"/>
          <p:cNvPicPr preferRelativeResize="0"/>
          <p:nvPr/>
        </p:nvPicPr>
        <p:blipFill>
          <a:blip r:embed="rId3">
            <a:alphaModFix/>
          </a:blip>
          <a:stretch>
            <a:fillRect/>
          </a:stretch>
        </p:blipFill>
        <p:spPr>
          <a:xfrm>
            <a:off x="5529750" y="106400"/>
            <a:ext cx="3508874" cy="2335235"/>
          </a:xfrm>
          <a:prstGeom prst="rect">
            <a:avLst/>
          </a:prstGeom>
          <a:noFill/>
          <a:ln>
            <a:noFill/>
          </a:ln>
        </p:spPr>
      </p:pic>
      <p:pic>
        <p:nvPicPr>
          <p:cNvPr id="66" name="Google Shape;66;p14"/>
          <p:cNvPicPr preferRelativeResize="0"/>
          <p:nvPr/>
        </p:nvPicPr>
        <p:blipFill>
          <a:blip r:embed="rId4">
            <a:alphaModFix/>
          </a:blip>
          <a:stretch>
            <a:fillRect/>
          </a:stretch>
        </p:blipFill>
        <p:spPr>
          <a:xfrm>
            <a:off x="5529750" y="2502975"/>
            <a:ext cx="3473398" cy="26050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2" name="Google Shape;72;p15"/>
          <p:cNvSpPr txBox="1"/>
          <p:nvPr>
            <p:ph idx="1" type="body"/>
          </p:nvPr>
        </p:nvSpPr>
        <p:spPr>
          <a:xfrm>
            <a:off x="311700" y="3142850"/>
            <a:ext cx="2739000" cy="1425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73" name="Google Shape;73;p15"/>
          <p:cNvSpPr txBox="1"/>
          <p:nvPr/>
        </p:nvSpPr>
        <p:spPr>
          <a:xfrm>
            <a:off x="425675" y="49650"/>
            <a:ext cx="5703900" cy="236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no">
                <a:solidFill>
                  <a:srgbClr val="FFFFFF"/>
                </a:solidFill>
              </a:rPr>
              <a:t>Fra småbarn til storbarn</a:t>
            </a:r>
            <a:endParaRPr>
              <a:solidFill>
                <a:srgbClr val="FFFFFF"/>
              </a:solidFill>
            </a:endParaRPr>
          </a:p>
          <a:p>
            <a:pPr indent="0" lvl="0" marL="0">
              <a:spcBef>
                <a:spcPts val="0"/>
              </a:spcBef>
              <a:spcAft>
                <a:spcPts val="0"/>
              </a:spcAft>
              <a:buNone/>
            </a:pPr>
            <a:r>
              <a:rPr lang="no" sz="1200">
                <a:solidFill>
                  <a:srgbClr val="FFFFFF"/>
                </a:solidFill>
              </a:rPr>
              <a:t>Ved å observere barnas digitale atferd kan vi  skape og legge til rette for digitale møteplasser tilpasset deres modning, alder og kompetanse.</a:t>
            </a:r>
            <a:endParaRPr sz="1200">
              <a:solidFill>
                <a:srgbClr val="FFFFFF"/>
              </a:solidFill>
            </a:endParaRPr>
          </a:p>
          <a:p>
            <a:pPr indent="0" lvl="0" marL="0">
              <a:spcBef>
                <a:spcPts val="0"/>
              </a:spcBef>
              <a:spcAft>
                <a:spcPts val="0"/>
              </a:spcAft>
              <a:buNone/>
            </a:pPr>
            <a:r>
              <a:rPr lang="no" sz="1200">
                <a:solidFill>
                  <a:srgbClr val="FFFFFF"/>
                </a:solidFill>
              </a:rPr>
              <a:t> Barna på vår enhet skal få erfaring med ulike digitale verktøy. Pedagogene bruker digitale verktøy i situasjoner hvor dette er naturlig, og skal ha fokus på en kreativ bruk som støtter barnets læringsprosesser og utvikling. </a:t>
            </a:r>
            <a:endParaRPr sz="1200">
              <a:solidFill>
                <a:srgbClr val="FFFFFF"/>
              </a:solidFill>
            </a:endParaRPr>
          </a:p>
          <a:p>
            <a:pPr indent="0" lvl="0" marL="0">
              <a:spcBef>
                <a:spcPts val="0"/>
              </a:spcBef>
              <a:spcAft>
                <a:spcPts val="0"/>
              </a:spcAft>
              <a:buNone/>
            </a:pPr>
            <a:r>
              <a:rPr lang="no" sz="1200">
                <a:solidFill>
                  <a:srgbClr val="FFFFFF"/>
                </a:solidFill>
              </a:rPr>
              <a:t>På småbarnsavdeling får barna begynnende erfaring med tekniske hjelpemidler i situasjoner hvor dette er naturlig. På storbarn vil barna få en bredere erfaring, og blir kjent med nye typer digitale verktøy som drone, greenscreen, digitalt mikroskop m.m. </a:t>
            </a:r>
            <a:endParaRPr sz="1200">
              <a:solidFill>
                <a:srgbClr val="FFFFFF"/>
              </a:solidFill>
            </a:endParaRPr>
          </a:p>
          <a:p>
            <a:pPr indent="0" lvl="0" marL="0">
              <a:spcBef>
                <a:spcPts val="0"/>
              </a:spcBef>
              <a:spcAft>
                <a:spcPts val="0"/>
              </a:spcAft>
              <a:buNone/>
            </a:pPr>
            <a:r>
              <a:rPr lang="no" sz="1200">
                <a:solidFill>
                  <a:srgbClr val="FFFFFF"/>
                </a:solidFill>
              </a:rPr>
              <a:t>Alle avdelinger har egne projektorer som brukes daglig i barnas miljø for å skape en spesiell stemning i rommet og inspirere til lek og aktiviteter.</a:t>
            </a:r>
            <a:endParaRPr sz="1200">
              <a:solidFill>
                <a:srgbClr val="FFFFFF"/>
              </a:solidFill>
            </a:endParaRPr>
          </a:p>
        </p:txBody>
      </p:sp>
      <p:pic>
        <p:nvPicPr>
          <p:cNvPr id="74" name="Google Shape;74;p15"/>
          <p:cNvPicPr preferRelativeResize="0"/>
          <p:nvPr/>
        </p:nvPicPr>
        <p:blipFill>
          <a:blip r:embed="rId3">
            <a:alphaModFix/>
          </a:blip>
          <a:stretch>
            <a:fillRect/>
          </a:stretch>
        </p:blipFill>
        <p:spPr>
          <a:xfrm>
            <a:off x="311698" y="2740748"/>
            <a:ext cx="2738924" cy="2169174"/>
          </a:xfrm>
          <a:prstGeom prst="rect">
            <a:avLst/>
          </a:prstGeom>
          <a:noFill/>
          <a:ln>
            <a:noFill/>
          </a:ln>
        </p:spPr>
      </p:pic>
      <p:pic>
        <p:nvPicPr>
          <p:cNvPr id="75" name="Google Shape;75;p15"/>
          <p:cNvPicPr preferRelativeResize="0"/>
          <p:nvPr/>
        </p:nvPicPr>
        <p:blipFill>
          <a:blip r:embed="rId4">
            <a:alphaModFix/>
          </a:blip>
          <a:stretch>
            <a:fillRect/>
          </a:stretch>
        </p:blipFill>
        <p:spPr>
          <a:xfrm>
            <a:off x="3164150" y="2740750"/>
            <a:ext cx="3094323" cy="2147026"/>
          </a:xfrm>
          <a:prstGeom prst="rect">
            <a:avLst/>
          </a:prstGeom>
          <a:noFill/>
          <a:ln>
            <a:noFill/>
          </a:ln>
        </p:spPr>
      </p:pic>
      <p:pic>
        <p:nvPicPr>
          <p:cNvPr descr="E:\bilde prosjekt 1 år\20180105_104354.jpg" id="76" name="Google Shape;76;p15"/>
          <p:cNvPicPr preferRelativeResize="0"/>
          <p:nvPr/>
        </p:nvPicPr>
        <p:blipFill rotWithShape="1">
          <a:blip r:embed="rId5">
            <a:alphaModFix/>
          </a:blip>
          <a:srcRect b="16469" l="0" r="0" t="20331"/>
          <a:stretch/>
        </p:blipFill>
        <p:spPr>
          <a:xfrm>
            <a:off x="6328275" y="1772722"/>
            <a:ext cx="2738924" cy="31150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Google Shape;82;p16"/>
          <p:cNvSpPr txBox="1"/>
          <p:nvPr>
            <p:ph idx="1" type="body"/>
          </p:nvPr>
        </p:nvSpPr>
        <p:spPr>
          <a:xfrm>
            <a:off x="957750" y="-1560775"/>
            <a:ext cx="8264400" cy="5143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83" name="Google Shape;83;p16"/>
          <p:cNvSpPr txBox="1"/>
          <p:nvPr/>
        </p:nvSpPr>
        <p:spPr>
          <a:xfrm>
            <a:off x="212825" y="106425"/>
            <a:ext cx="5647200" cy="476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no">
                <a:solidFill>
                  <a:srgbClr val="FFFFFF"/>
                </a:solidFill>
              </a:rPr>
              <a:t>På Loftet (3-6 år) har de hatt prosjektarbeid om Pirbadet, og ved hjelp av projektor og lerret har de skapt Pirbadet i barnehagen.</a:t>
            </a:r>
            <a:endParaRPr>
              <a:solidFill>
                <a:srgbClr val="FFFFFF"/>
              </a:solidFill>
            </a:endParaRPr>
          </a:p>
        </p:txBody>
      </p:sp>
      <p:pic>
        <p:nvPicPr>
          <p:cNvPr id="84" name="Google Shape;84;p16"/>
          <p:cNvPicPr preferRelativeResize="0"/>
          <p:nvPr/>
        </p:nvPicPr>
        <p:blipFill>
          <a:blip r:embed="rId3">
            <a:alphaModFix/>
          </a:blip>
          <a:stretch>
            <a:fillRect/>
          </a:stretch>
        </p:blipFill>
        <p:spPr>
          <a:xfrm>
            <a:off x="118825" y="964850"/>
            <a:ext cx="5087749" cy="3815827"/>
          </a:xfrm>
          <a:prstGeom prst="rect">
            <a:avLst/>
          </a:prstGeom>
          <a:noFill/>
          <a:ln>
            <a:noFill/>
          </a:ln>
        </p:spPr>
      </p:pic>
      <p:pic>
        <p:nvPicPr>
          <p:cNvPr id="85" name="Google Shape;85;p16"/>
          <p:cNvPicPr preferRelativeResize="0"/>
          <p:nvPr/>
        </p:nvPicPr>
        <p:blipFill rotWithShape="1">
          <a:blip r:embed="rId4">
            <a:alphaModFix/>
          </a:blip>
          <a:srcRect b="26339" l="0" r="0" t="1754"/>
          <a:stretch/>
        </p:blipFill>
        <p:spPr>
          <a:xfrm>
            <a:off x="5282000" y="964850"/>
            <a:ext cx="3862003" cy="3815824"/>
          </a:xfrm>
          <a:prstGeom prst="rect">
            <a:avLst/>
          </a:prstGeom>
          <a:noFill/>
          <a:ln>
            <a:noFill/>
          </a:ln>
        </p:spPr>
      </p:pic>
      <p:pic>
        <p:nvPicPr>
          <p:cNvPr id="86" name="Google Shape;86;p16"/>
          <p:cNvPicPr preferRelativeResize="0"/>
          <p:nvPr/>
        </p:nvPicPr>
        <p:blipFill rotWithShape="1">
          <a:blip r:embed="rId5">
            <a:alphaModFix/>
          </a:blip>
          <a:srcRect b="6533" l="0" r="0" t="0"/>
          <a:stretch/>
        </p:blipFill>
        <p:spPr>
          <a:xfrm>
            <a:off x="2998250" y="2345775"/>
            <a:ext cx="1953927" cy="24349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2" name="Google Shape;9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93" name="Google Shape;93;p17"/>
          <p:cNvPicPr preferRelativeResize="0"/>
          <p:nvPr/>
        </p:nvPicPr>
        <p:blipFill rotWithShape="1">
          <a:blip r:embed="rId3">
            <a:alphaModFix/>
          </a:blip>
          <a:srcRect b="0" l="0" r="11371" t="0"/>
          <a:stretch/>
        </p:blipFill>
        <p:spPr>
          <a:xfrm>
            <a:off x="198064" y="325250"/>
            <a:ext cx="2526213" cy="1844950"/>
          </a:xfrm>
          <a:prstGeom prst="rect">
            <a:avLst/>
          </a:prstGeom>
          <a:noFill/>
          <a:ln>
            <a:noFill/>
          </a:ln>
        </p:spPr>
      </p:pic>
      <p:pic>
        <p:nvPicPr>
          <p:cNvPr id="94" name="Google Shape;94;p17"/>
          <p:cNvPicPr preferRelativeResize="0"/>
          <p:nvPr/>
        </p:nvPicPr>
        <p:blipFill>
          <a:blip r:embed="rId4">
            <a:alphaModFix/>
          </a:blip>
          <a:stretch>
            <a:fillRect/>
          </a:stretch>
        </p:blipFill>
        <p:spPr>
          <a:xfrm>
            <a:off x="6084500" y="292000"/>
            <a:ext cx="2847124" cy="1894826"/>
          </a:xfrm>
          <a:prstGeom prst="rect">
            <a:avLst/>
          </a:prstGeom>
          <a:noFill/>
          <a:ln>
            <a:noFill/>
          </a:ln>
        </p:spPr>
      </p:pic>
      <p:pic>
        <p:nvPicPr>
          <p:cNvPr id="95" name="Google Shape;95;p17"/>
          <p:cNvPicPr preferRelativeResize="0"/>
          <p:nvPr/>
        </p:nvPicPr>
        <p:blipFill>
          <a:blip r:embed="rId5">
            <a:alphaModFix/>
          </a:blip>
          <a:stretch>
            <a:fillRect/>
          </a:stretch>
        </p:blipFill>
        <p:spPr>
          <a:xfrm>
            <a:off x="2922950" y="308626"/>
            <a:ext cx="2797123" cy="1861575"/>
          </a:xfrm>
          <a:prstGeom prst="rect">
            <a:avLst/>
          </a:prstGeom>
          <a:noFill/>
          <a:ln>
            <a:noFill/>
          </a:ln>
        </p:spPr>
      </p:pic>
      <p:pic>
        <p:nvPicPr>
          <p:cNvPr id="96" name="Google Shape;96;p17"/>
          <p:cNvPicPr preferRelativeResize="0"/>
          <p:nvPr/>
        </p:nvPicPr>
        <p:blipFill>
          <a:blip r:embed="rId6">
            <a:alphaModFix/>
          </a:blip>
          <a:stretch>
            <a:fillRect/>
          </a:stretch>
        </p:blipFill>
        <p:spPr>
          <a:xfrm>
            <a:off x="807050" y="2316125"/>
            <a:ext cx="7529902" cy="2827375"/>
          </a:xfrm>
          <a:prstGeom prst="rect">
            <a:avLst/>
          </a:prstGeom>
          <a:noFill/>
          <a:ln>
            <a:noFill/>
          </a:ln>
        </p:spPr>
      </p:pic>
      <p:sp>
        <p:nvSpPr>
          <p:cNvPr id="97" name="Google Shape;97;p17"/>
          <p:cNvSpPr txBox="1"/>
          <p:nvPr/>
        </p:nvSpPr>
        <p:spPr>
          <a:xfrm>
            <a:off x="311700" y="2029025"/>
            <a:ext cx="447300" cy="3064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no" sz="1800">
                <a:solidFill>
                  <a:srgbClr val="6AA84F"/>
                </a:solidFill>
              </a:rPr>
              <a:t>G</a:t>
            </a:r>
            <a:endParaRPr sz="1800">
              <a:solidFill>
                <a:srgbClr val="6AA84F"/>
              </a:solidFill>
            </a:endParaRPr>
          </a:p>
          <a:p>
            <a:pPr indent="0" lvl="0" marL="0">
              <a:spcBef>
                <a:spcPts val="0"/>
              </a:spcBef>
              <a:spcAft>
                <a:spcPts val="0"/>
              </a:spcAft>
              <a:buNone/>
            </a:pPr>
            <a:r>
              <a:rPr lang="no" sz="1800">
                <a:solidFill>
                  <a:srgbClr val="6AA84F"/>
                </a:solidFill>
              </a:rPr>
              <a:t>r</a:t>
            </a:r>
            <a:endParaRPr sz="1800">
              <a:solidFill>
                <a:srgbClr val="6AA84F"/>
              </a:solidFill>
            </a:endParaRPr>
          </a:p>
          <a:p>
            <a:pPr indent="0" lvl="0" marL="0">
              <a:spcBef>
                <a:spcPts val="0"/>
              </a:spcBef>
              <a:spcAft>
                <a:spcPts val="0"/>
              </a:spcAft>
              <a:buNone/>
            </a:pPr>
            <a:r>
              <a:rPr lang="no" sz="1800">
                <a:solidFill>
                  <a:srgbClr val="6AA84F"/>
                </a:solidFill>
              </a:rPr>
              <a:t>e</a:t>
            </a:r>
            <a:endParaRPr sz="1800">
              <a:solidFill>
                <a:srgbClr val="6AA84F"/>
              </a:solidFill>
            </a:endParaRPr>
          </a:p>
          <a:p>
            <a:pPr indent="0" lvl="0" marL="0">
              <a:spcBef>
                <a:spcPts val="0"/>
              </a:spcBef>
              <a:spcAft>
                <a:spcPts val="0"/>
              </a:spcAft>
              <a:buNone/>
            </a:pPr>
            <a:r>
              <a:rPr lang="no" sz="1800">
                <a:solidFill>
                  <a:srgbClr val="6AA84F"/>
                </a:solidFill>
              </a:rPr>
              <a:t>e</a:t>
            </a:r>
            <a:endParaRPr sz="1800">
              <a:solidFill>
                <a:srgbClr val="6AA84F"/>
              </a:solidFill>
            </a:endParaRPr>
          </a:p>
          <a:p>
            <a:pPr indent="0" lvl="0" marL="0">
              <a:spcBef>
                <a:spcPts val="0"/>
              </a:spcBef>
              <a:spcAft>
                <a:spcPts val="0"/>
              </a:spcAft>
              <a:buNone/>
            </a:pPr>
            <a:r>
              <a:rPr lang="no" sz="1800">
                <a:solidFill>
                  <a:srgbClr val="6AA84F"/>
                </a:solidFill>
              </a:rPr>
              <a:t>n</a:t>
            </a:r>
            <a:endParaRPr sz="1800">
              <a:solidFill>
                <a:srgbClr val="6AA84F"/>
              </a:solidFill>
            </a:endParaRPr>
          </a:p>
          <a:p>
            <a:pPr indent="0" lvl="0" marL="0">
              <a:spcBef>
                <a:spcPts val="0"/>
              </a:spcBef>
              <a:spcAft>
                <a:spcPts val="0"/>
              </a:spcAft>
              <a:buNone/>
            </a:pPr>
            <a:r>
              <a:rPr lang="no" sz="1800">
                <a:solidFill>
                  <a:srgbClr val="6AA84F"/>
                </a:solidFill>
              </a:rPr>
              <a:t>s</a:t>
            </a:r>
            <a:endParaRPr sz="1800">
              <a:solidFill>
                <a:srgbClr val="6AA84F"/>
              </a:solidFill>
            </a:endParaRPr>
          </a:p>
          <a:p>
            <a:pPr indent="0" lvl="0" marL="0">
              <a:spcBef>
                <a:spcPts val="0"/>
              </a:spcBef>
              <a:spcAft>
                <a:spcPts val="0"/>
              </a:spcAft>
              <a:buNone/>
            </a:pPr>
            <a:r>
              <a:rPr lang="no" sz="1800">
                <a:solidFill>
                  <a:srgbClr val="6AA84F"/>
                </a:solidFill>
              </a:rPr>
              <a:t>c</a:t>
            </a:r>
            <a:endParaRPr sz="1800">
              <a:solidFill>
                <a:srgbClr val="6AA84F"/>
              </a:solidFill>
            </a:endParaRPr>
          </a:p>
          <a:p>
            <a:pPr indent="0" lvl="0" marL="0">
              <a:spcBef>
                <a:spcPts val="0"/>
              </a:spcBef>
              <a:spcAft>
                <a:spcPts val="0"/>
              </a:spcAft>
              <a:buNone/>
            </a:pPr>
            <a:r>
              <a:rPr lang="no" sz="1800">
                <a:solidFill>
                  <a:srgbClr val="6AA84F"/>
                </a:solidFill>
              </a:rPr>
              <a:t>r</a:t>
            </a:r>
            <a:endParaRPr sz="1800">
              <a:solidFill>
                <a:srgbClr val="6AA84F"/>
              </a:solidFill>
            </a:endParaRPr>
          </a:p>
          <a:p>
            <a:pPr indent="0" lvl="0" marL="0">
              <a:spcBef>
                <a:spcPts val="0"/>
              </a:spcBef>
              <a:spcAft>
                <a:spcPts val="0"/>
              </a:spcAft>
              <a:buNone/>
            </a:pPr>
            <a:r>
              <a:rPr lang="no" sz="1800">
                <a:solidFill>
                  <a:srgbClr val="6AA84F"/>
                </a:solidFill>
              </a:rPr>
              <a:t>e</a:t>
            </a:r>
            <a:endParaRPr sz="1800">
              <a:solidFill>
                <a:srgbClr val="6AA84F"/>
              </a:solidFill>
            </a:endParaRPr>
          </a:p>
          <a:p>
            <a:pPr indent="0" lvl="0" marL="0">
              <a:spcBef>
                <a:spcPts val="0"/>
              </a:spcBef>
              <a:spcAft>
                <a:spcPts val="0"/>
              </a:spcAft>
              <a:buNone/>
            </a:pPr>
            <a:r>
              <a:rPr lang="no" sz="1800">
                <a:solidFill>
                  <a:srgbClr val="6AA84F"/>
                </a:solidFill>
              </a:rPr>
              <a:t>e</a:t>
            </a:r>
            <a:endParaRPr sz="1800">
              <a:solidFill>
                <a:srgbClr val="6AA84F"/>
              </a:solidFill>
            </a:endParaRPr>
          </a:p>
          <a:p>
            <a:pPr indent="0" lvl="0" marL="0">
              <a:spcBef>
                <a:spcPts val="0"/>
              </a:spcBef>
              <a:spcAft>
                <a:spcPts val="0"/>
              </a:spcAft>
              <a:buNone/>
            </a:pPr>
            <a:r>
              <a:rPr lang="no" sz="1800">
                <a:solidFill>
                  <a:srgbClr val="6AA84F"/>
                </a:solidFill>
              </a:rPr>
              <a:t>n</a:t>
            </a:r>
            <a:endParaRPr sz="1800">
              <a:solidFill>
                <a:srgbClr val="6AA84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