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c25fb6cb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c25fb6cb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 og innhold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Anbefalt litteratur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4" y="1152482"/>
            <a:ext cx="2041149" cy="2939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4081" y="1152482"/>
            <a:ext cx="2084128" cy="2939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16327" y="2216204"/>
            <a:ext cx="1341105" cy="1875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35550" y="1152475"/>
            <a:ext cx="2296750" cy="2976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