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19"/>
  </p:notesMasterIdLst>
  <p:sldIdLst>
    <p:sldId id="266" r:id="rId4"/>
    <p:sldId id="279" r:id="rId5"/>
    <p:sldId id="274" r:id="rId6"/>
    <p:sldId id="269" r:id="rId7"/>
    <p:sldId id="257" r:id="rId8"/>
    <p:sldId id="260" r:id="rId9"/>
    <p:sldId id="261" r:id="rId10"/>
    <p:sldId id="275" r:id="rId11"/>
    <p:sldId id="277" r:id="rId12"/>
    <p:sldId id="258" r:id="rId13"/>
    <p:sldId id="264" r:id="rId14"/>
    <p:sldId id="262" r:id="rId15"/>
    <p:sldId id="267" r:id="rId16"/>
    <p:sldId id="268" r:id="rId17"/>
    <p:sldId id="278"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61" d="100"/>
          <a:sy n="161" d="100"/>
        </p:scale>
        <p:origin x="15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regnear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'Ark1'!$L$9:$U$9</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'Ark1'!$L$10:$U$10</c:f>
              <c:numCache>
                <c:formatCode>General</c:formatCode>
                <c:ptCount val="10"/>
                <c:pt idx="0">
                  <c:v>3913</c:v>
                </c:pt>
                <c:pt idx="1">
                  <c:v>3261</c:v>
                </c:pt>
                <c:pt idx="2">
                  <c:v>5192</c:v>
                </c:pt>
                <c:pt idx="3">
                  <c:v>6028</c:v>
                </c:pt>
                <c:pt idx="4">
                  <c:v>8538</c:v>
                </c:pt>
                <c:pt idx="5">
                  <c:v>11344</c:v>
                </c:pt>
                <c:pt idx="6">
                  <c:v>15933</c:v>
                </c:pt>
                <c:pt idx="7">
                  <c:v>18947</c:v>
                </c:pt>
                <c:pt idx="8">
                  <c:v>20275</c:v>
                </c:pt>
                <c:pt idx="9">
                  <c:v>23316</c:v>
                </c:pt>
              </c:numCache>
            </c:numRef>
          </c:val>
        </c:ser>
        <c:dLbls>
          <c:dLblPos val="outEnd"/>
          <c:showLegendKey val="0"/>
          <c:showVal val="1"/>
          <c:showCatName val="0"/>
          <c:showSerName val="0"/>
          <c:showPercent val="0"/>
          <c:showBubbleSize val="0"/>
        </c:dLbls>
        <c:gapWidth val="219"/>
        <c:overlap val="-27"/>
        <c:axId val="481118328"/>
        <c:axId val="481115584"/>
      </c:barChart>
      <c:catAx>
        <c:axId val="481118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481115584"/>
        <c:crosses val="autoZero"/>
        <c:auto val="1"/>
        <c:lblAlgn val="ctr"/>
        <c:lblOffset val="100"/>
        <c:noMultiLvlLbl val="0"/>
      </c:catAx>
      <c:valAx>
        <c:axId val="4811155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48111832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nb-N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4F821-07BB-4BC8-8F65-B616FB9667C5}" type="datetimeFigureOut">
              <a:rPr lang="nb-NO" smtClean="0"/>
              <a:t>17.02.2020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B7DF6-4738-49B6-9854-391632E78BD5}" type="slidenum">
              <a:rPr lang="nb-NO" smtClean="0"/>
              <a:t>‹#›</a:t>
            </a:fld>
            <a:endParaRPr lang="nb-NO"/>
          </a:p>
        </p:txBody>
      </p:sp>
    </p:spTree>
    <p:extLst>
      <p:ext uri="{BB962C8B-B14F-4D97-AF65-F5344CB8AC3E}">
        <p14:creationId xmlns:p14="http://schemas.microsoft.com/office/powerpoint/2010/main" val="2624775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a:solidFill>
                  <a:prstClr val="black"/>
                </a:solidFill>
              </a:rPr>
              <a:pPr/>
              <a:t>1</a:t>
            </a:fld>
            <a:endParaRPr lang="nb-NO">
              <a:solidFill>
                <a:prstClr val="black"/>
              </a:solidFill>
            </a:endParaRPr>
          </a:p>
        </p:txBody>
      </p:sp>
    </p:spTree>
    <p:extLst>
      <p:ext uri="{BB962C8B-B14F-4D97-AF65-F5344CB8AC3E}">
        <p14:creationId xmlns:p14="http://schemas.microsoft.com/office/powerpoint/2010/main" val="131459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12</a:t>
            </a:fld>
            <a:endParaRPr lang="nb-NO">
              <a:solidFill>
                <a:prstClr val="black"/>
              </a:solidFill>
            </a:endParaRPr>
          </a:p>
        </p:txBody>
      </p:sp>
    </p:spTree>
    <p:extLst>
      <p:ext uri="{BB962C8B-B14F-4D97-AF65-F5344CB8AC3E}">
        <p14:creationId xmlns:p14="http://schemas.microsoft.com/office/powerpoint/2010/main" val="258529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13</a:t>
            </a:fld>
            <a:endParaRPr lang="nb-NO">
              <a:solidFill>
                <a:prstClr val="black"/>
              </a:solidFill>
            </a:endParaRPr>
          </a:p>
        </p:txBody>
      </p:sp>
    </p:spTree>
    <p:extLst>
      <p:ext uri="{BB962C8B-B14F-4D97-AF65-F5344CB8AC3E}">
        <p14:creationId xmlns:p14="http://schemas.microsoft.com/office/powerpoint/2010/main" val="206769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14</a:t>
            </a:fld>
            <a:endParaRPr lang="nb-NO">
              <a:solidFill>
                <a:prstClr val="black"/>
              </a:solidFill>
            </a:endParaRPr>
          </a:p>
        </p:txBody>
      </p:sp>
    </p:spTree>
    <p:extLst>
      <p:ext uri="{BB962C8B-B14F-4D97-AF65-F5344CB8AC3E}">
        <p14:creationId xmlns:p14="http://schemas.microsoft.com/office/powerpoint/2010/main" val="511308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15</a:t>
            </a:fld>
            <a:endParaRPr lang="nb-NO">
              <a:solidFill>
                <a:prstClr val="black"/>
              </a:solidFill>
            </a:endParaRPr>
          </a:p>
        </p:txBody>
      </p:sp>
    </p:spTree>
    <p:extLst>
      <p:ext uri="{BB962C8B-B14F-4D97-AF65-F5344CB8AC3E}">
        <p14:creationId xmlns:p14="http://schemas.microsoft.com/office/powerpoint/2010/main" val="201978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b-NO" altLang="nb-NO" smtClean="0"/>
          </a:p>
        </p:txBody>
      </p:sp>
      <p:sp>
        <p:nvSpPr>
          <p:cNvPr id="5124" name="Plassholder for topptekst 1"/>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b-NO" altLang="nb-NO">
                <a:solidFill>
                  <a:prstClr val="black"/>
                </a:solidFill>
              </a:rPr>
              <a:t>Nidaros Domkirkes Restaureringsareider (NDR)</a:t>
            </a:r>
          </a:p>
        </p:txBody>
      </p:sp>
      <p:sp>
        <p:nvSpPr>
          <p:cNvPr id="5125" name="Plassholder for bunntekst 2"/>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nb-NO" altLang="nb-NO" smtClean="0">
              <a:solidFill>
                <a:prstClr val="black"/>
              </a:solidFill>
            </a:endParaRPr>
          </a:p>
        </p:txBody>
      </p:sp>
    </p:spTree>
    <p:extLst>
      <p:ext uri="{BB962C8B-B14F-4D97-AF65-F5344CB8AC3E}">
        <p14:creationId xmlns:p14="http://schemas.microsoft.com/office/powerpoint/2010/main" val="396848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4</a:t>
            </a:fld>
            <a:endParaRPr lang="nb-NO">
              <a:solidFill>
                <a:prstClr val="black"/>
              </a:solidFill>
            </a:endParaRPr>
          </a:p>
        </p:txBody>
      </p:sp>
    </p:spTree>
    <p:extLst>
      <p:ext uri="{BB962C8B-B14F-4D97-AF65-F5344CB8AC3E}">
        <p14:creationId xmlns:p14="http://schemas.microsoft.com/office/powerpoint/2010/main" val="977805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5</a:t>
            </a:fld>
            <a:endParaRPr lang="nb-NO">
              <a:solidFill>
                <a:prstClr val="black"/>
              </a:solidFill>
            </a:endParaRPr>
          </a:p>
        </p:txBody>
      </p:sp>
    </p:spTree>
    <p:extLst>
      <p:ext uri="{BB962C8B-B14F-4D97-AF65-F5344CB8AC3E}">
        <p14:creationId xmlns:p14="http://schemas.microsoft.com/office/powerpoint/2010/main" val="118749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dirty="0" smtClean="0">
                <a:solidFill>
                  <a:schemeClr val="bg1"/>
                </a:solidFill>
                <a:latin typeface="Calibri" panose="020F0502020204030204" pitchFamily="34" charset="0"/>
              </a:rPr>
              <a:t>Europeisk tradisjon, </a:t>
            </a:r>
          </a:p>
          <a:p>
            <a:pPr algn="l"/>
            <a:r>
              <a:rPr lang="nb-NO" sz="1200" dirty="0" smtClean="0">
                <a:solidFill>
                  <a:schemeClr val="bg1"/>
                </a:solidFill>
                <a:latin typeface="Calibri" panose="020F0502020204030204" pitchFamily="34" charset="0"/>
              </a:rPr>
              <a:t>nordisk historie, norsk kultur.</a:t>
            </a:r>
          </a:p>
          <a:p>
            <a:pPr algn="l"/>
            <a:r>
              <a:rPr lang="nb-NO" sz="1200" dirty="0" smtClean="0">
                <a:solidFill>
                  <a:schemeClr val="bg1"/>
                </a:solidFill>
                <a:latin typeface="Calibri" panose="020F0502020204030204" pitchFamily="34" charset="0"/>
              </a:rPr>
              <a:t>Og samtidig en helt personlig opplevelse.</a:t>
            </a:r>
          </a:p>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6</a:t>
            </a:fld>
            <a:endParaRPr lang="nb-NO">
              <a:solidFill>
                <a:prstClr val="black"/>
              </a:solidFill>
            </a:endParaRPr>
          </a:p>
        </p:txBody>
      </p:sp>
    </p:spTree>
    <p:extLst>
      <p:ext uri="{BB962C8B-B14F-4D97-AF65-F5344CB8AC3E}">
        <p14:creationId xmlns:p14="http://schemas.microsoft.com/office/powerpoint/2010/main" val="120612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7</a:t>
            </a:fld>
            <a:endParaRPr lang="nb-NO">
              <a:solidFill>
                <a:prstClr val="black"/>
              </a:solidFill>
            </a:endParaRPr>
          </a:p>
        </p:txBody>
      </p:sp>
    </p:spTree>
    <p:extLst>
      <p:ext uri="{BB962C8B-B14F-4D97-AF65-F5344CB8AC3E}">
        <p14:creationId xmlns:p14="http://schemas.microsoft.com/office/powerpoint/2010/main" val="280887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8</a:t>
            </a:fld>
            <a:endParaRPr lang="nb-NO">
              <a:solidFill>
                <a:prstClr val="black"/>
              </a:solidFill>
            </a:endParaRPr>
          </a:p>
        </p:txBody>
      </p:sp>
    </p:spTree>
    <p:extLst>
      <p:ext uri="{BB962C8B-B14F-4D97-AF65-F5344CB8AC3E}">
        <p14:creationId xmlns:p14="http://schemas.microsoft.com/office/powerpoint/2010/main" val="134961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9</a:t>
            </a:fld>
            <a:endParaRPr lang="nb-NO">
              <a:solidFill>
                <a:prstClr val="black"/>
              </a:solidFill>
            </a:endParaRPr>
          </a:p>
        </p:txBody>
      </p:sp>
    </p:spTree>
    <p:extLst>
      <p:ext uri="{BB962C8B-B14F-4D97-AF65-F5344CB8AC3E}">
        <p14:creationId xmlns:p14="http://schemas.microsoft.com/office/powerpoint/2010/main" val="3651734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B704273-B973-42A7-A757-9EA26EC727B9}" type="slidenum">
              <a:rPr lang="nb-NO" smtClean="0">
                <a:solidFill>
                  <a:prstClr val="black"/>
                </a:solidFill>
              </a:rPr>
              <a:pPr/>
              <a:t>10</a:t>
            </a:fld>
            <a:endParaRPr lang="nb-NO" dirty="0">
              <a:solidFill>
                <a:prstClr val="black"/>
              </a:solidFill>
            </a:endParaRPr>
          </a:p>
        </p:txBody>
      </p:sp>
    </p:spTree>
    <p:extLst>
      <p:ext uri="{BB962C8B-B14F-4D97-AF65-F5344CB8AC3E}">
        <p14:creationId xmlns:p14="http://schemas.microsoft.com/office/powerpoint/2010/main" val="3875679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00706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Tree>
    <p:extLst>
      <p:ext uri="{BB962C8B-B14F-4D97-AF65-F5344CB8AC3E}">
        <p14:creationId xmlns:p14="http://schemas.microsoft.com/office/powerpoint/2010/main" val="2544155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6757" y="1149532"/>
            <a:ext cx="2614386" cy="3187337"/>
          </a:xfrm>
        </p:spPr>
        <p:txBody>
          <a:bodyPr vert="eaVert"/>
          <a:lstStyle/>
          <a:p>
            <a:r>
              <a:rPr lang="nb-NO"/>
              <a:t>Click to edit Master title style</a:t>
            </a:r>
            <a:endParaRPr lang="en-US"/>
          </a:p>
        </p:txBody>
      </p:sp>
      <p:sp>
        <p:nvSpPr>
          <p:cNvPr id="3" name="Vertical Text Placeholder 2"/>
          <p:cNvSpPr>
            <a:spLocks noGrp="1"/>
          </p:cNvSpPr>
          <p:nvPr>
            <p:ph type="body" orient="vert" idx="1"/>
          </p:nvPr>
        </p:nvSpPr>
        <p:spPr>
          <a:xfrm>
            <a:off x="863601" y="1149532"/>
            <a:ext cx="7756071" cy="3187337"/>
          </a:xfrm>
        </p:spPr>
        <p:txBody>
          <a:bodyPr vert="eaVert"/>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Tree>
    <p:extLst>
      <p:ext uri="{BB962C8B-B14F-4D97-AF65-F5344CB8AC3E}">
        <p14:creationId xmlns:p14="http://schemas.microsoft.com/office/powerpoint/2010/main" val="417573303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smtClean="0"/>
              <a:t>Klikk for å redigere tittelstil</a:t>
            </a:r>
            <a:endParaRPr lang="nb-NO"/>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29956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195523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73432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1246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414776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47503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05427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74939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en-US"/>
          </a:p>
        </p:txBody>
      </p:sp>
      <p:sp>
        <p:nvSpPr>
          <p:cNvPr id="3" name="Content Placeholder 2"/>
          <p:cNvSpPr>
            <a:spLocks noGrp="1"/>
          </p:cNvSpPr>
          <p:nvPr>
            <p:ph idx="1"/>
          </p:nvPr>
        </p:nvSpPr>
        <p:spPr/>
        <p:txBody>
          <a:bodyPr/>
          <a:lstStyle/>
          <a:p>
            <a:pPr lvl="0"/>
            <a:r>
              <a:rPr lang="nb-NO" dirty="0" err="1"/>
              <a:t>Click</a:t>
            </a:r>
            <a:r>
              <a:rPr lang="nb-NO" dirty="0"/>
              <a:t> to </a:t>
            </a:r>
            <a:r>
              <a:rPr lang="nb-NO" dirty="0" err="1"/>
              <a:t>edit</a:t>
            </a:r>
            <a:r>
              <a:rPr lang="nb-NO" dirty="0"/>
              <a:t> Master </a:t>
            </a:r>
            <a:r>
              <a:rPr lang="nb-NO" dirty="0" err="1"/>
              <a:t>text</a:t>
            </a:r>
            <a:r>
              <a:rPr lang="nb-NO" dirty="0"/>
              <a:t> styles</a:t>
            </a:r>
          </a:p>
          <a:p>
            <a:pPr lvl="1"/>
            <a:r>
              <a:rPr lang="nb-NO" dirty="0"/>
              <a:t>Second </a:t>
            </a:r>
            <a:r>
              <a:rPr lang="nb-NO" dirty="0" err="1"/>
              <a:t>level</a:t>
            </a:r>
            <a:endParaRPr lang="nb-NO" dirty="0"/>
          </a:p>
          <a:p>
            <a:pPr lvl="2"/>
            <a:r>
              <a:rPr lang="nb-NO" dirty="0"/>
              <a:t>Third </a:t>
            </a:r>
            <a:r>
              <a:rPr lang="nb-NO" dirty="0" err="1"/>
              <a:t>level</a:t>
            </a:r>
            <a:endParaRPr lang="nb-NO" dirty="0"/>
          </a:p>
          <a:p>
            <a:pPr lvl="2"/>
            <a:r>
              <a:rPr lang="nb-NO" dirty="0" err="1"/>
              <a:t>Fourth</a:t>
            </a:r>
            <a:r>
              <a:rPr lang="nb-NO" dirty="0"/>
              <a:t> </a:t>
            </a:r>
            <a:r>
              <a:rPr lang="nb-NO" dirty="0" err="1"/>
              <a:t>level</a:t>
            </a:r>
            <a:endParaRPr lang="nb-NO" dirty="0"/>
          </a:p>
          <a:p>
            <a:pPr lvl="4"/>
            <a:r>
              <a:rPr lang="nb-NO" dirty="0"/>
              <a:t>Fifth </a:t>
            </a:r>
            <a:r>
              <a:rPr lang="nb-NO" dirty="0" err="1"/>
              <a:t>level</a:t>
            </a:r>
            <a:endParaRPr lang="en-US" dirty="0"/>
          </a:p>
        </p:txBody>
      </p:sp>
    </p:spTree>
    <p:extLst>
      <p:ext uri="{BB962C8B-B14F-4D97-AF65-F5344CB8AC3E}">
        <p14:creationId xmlns:p14="http://schemas.microsoft.com/office/powerpoint/2010/main" val="14688418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93652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48914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84025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7"/>
            <a:ext cx="103632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lvl1pPr>
              <a:defRPr/>
            </a:lvl1pPr>
          </a:lstStyle>
          <a:p>
            <a:pPr>
              <a:defRPr/>
            </a:pPr>
            <a:fld id="{C868C8F1-9F1D-4DE6-A17B-B05FF2272B81}" type="datetime1">
              <a:rPr lang="nb-NO">
                <a:solidFill>
                  <a:prstClr val="black">
                    <a:tint val="75000"/>
                  </a:prstClr>
                </a:solidFill>
              </a:rPr>
              <a:pPr>
                <a:def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CA69F131-9A0A-4177-9AAA-7671BD1435BA}" type="slidenum">
              <a:rPr lang="nb-NO" altLang="nb-NO"/>
              <a:pPr>
                <a:defRPr/>
              </a:pPr>
              <a:t>‹#›</a:t>
            </a:fld>
            <a:endParaRPr lang="nb-NO" altLang="nb-NO"/>
          </a:p>
        </p:txBody>
      </p:sp>
    </p:spTree>
    <p:extLst>
      <p:ext uri="{BB962C8B-B14F-4D97-AF65-F5344CB8AC3E}">
        <p14:creationId xmlns:p14="http://schemas.microsoft.com/office/powerpoint/2010/main" val="424515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3062ED28-E9B8-44A7-96C1-AE4D75184584}" type="datetime1">
              <a:rPr lang="nb-NO">
                <a:solidFill>
                  <a:prstClr val="black">
                    <a:tint val="75000"/>
                  </a:prstClr>
                </a:solidFill>
              </a:rPr>
              <a:pPr>
                <a:def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5388435B-4735-4283-B216-580D92E35A18}" type="slidenum">
              <a:rPr lang="nb-NO" altLang="nb-NO"/>
              <a:pPr>
                <a:defRPr/>
              </a:pPr>
              <a:t>‹#›</a:t>
            </a:fld>
            <a:endParaRPr lang="nb-NO" altLang="nb-NO"/>
          </a:p>
        </p:txBody>
      </p:sp>
    </p:spTree>
    <p:extLst>
      <p:ext uri="{BB962C8B-B14F-4D97-AF65-F5344CB8AC3E}">
        <p14:creationId xmlns:p14="http://schemas.microsoft.com/office/powerpoint/2010/main" val="4162129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lvl1pPr>
              <a:defRPr/>
            </a:lvl1pPr>
          </a:lstStyle>
          <a:p>
            <a:pPr>
              <a:defRPr/>
            </a:pPr>
            <a:fld id="{41849D24-81BE-4058-9B1D-E3E639B78729}" type="datetime1">
              <a:rPr lang="nb-NO">
                <a:solidFill>
                  <a:prstClr val="black">
                    <a:tint val="75000"/>
                  </a:prstClr>
                </a:solidFill>
              </a:rPr>
              <a:pPr>
                <a:def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28BF973D-2B15-49E4-A80E-5B233FF19AB1}" type="slidenum">
              <a:rPr lang="nb-NO" altLang="nb-NO"/>
              <a:pPr>
                <a:defRPr/>
              </a:pPr>
              <a:t>‹#›</a:t>
            </a:fld>
            <a:endParaRPr lang="nb-NO" altLang="nb-NO"/>
          </a:p>
        </p:txBody>
      </p:sp>
    </p:spTree>
    <p:extLst>
      <p:ext uri="{BB962C8B-B14F-4D97-AF65-F5344CB8AC3E}">
        <p14:creationId xmlns:p14="http://schemas.microsoft.com/office/powerpoint/2010/main" val="1074643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A95C17FE-1C56-40EB-BC34-6B8BFC3F2D34}" type="datetime1">
              <a:rPr lang="nb-NO">
                <a:solidFill>
                  <a:prstClr val="black">
                    <a:tint val="75000"/>
                  </a:prstClr>
                </a:solidFill>
              </a:rPr>
              <a:pPr>
                <a:defRPr/>
              </a:pPr>
              <a:t>17.02.2020</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9987A1FA-054C-492B-AD5D-5BB1B26C5B95}" type="slidenum">
              <a:rPr lang="nb-NO" altLang="nb-NO"/>
              <a:pPr>
                <a:defRPr/>
              </a:pPr>
              <a:t>‹#›</a:t>
            </a:fld>
            <a:endParaRPr lang="nb-NO" altLang="nb-NO"/>
          </a:p>
        </p:txBody>
      </p:sp>
    </p:spTree>
    <p:extLst>
      <p:ext uri="{BB962C8B-B14F-4D97-AF65-F5344CB8AC3E}">
        <p14:creationId xmlns:p14="http://schemas.microsoft.com/office/powerpoint/2010/main" val="3121568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950FBAA2-A444-44D6-A299-C0D2A5FF51A6}" type="datetime1">
              <a:rPr lang="nb-NO">
                <a:solidFill>
                  <a:prstClr val="black">
                    <a:tint val="75000"/>
                  </a:prstClr>
                </a:solidFill>
              </a:rPr>
              <a:pPr>
                <a:defRPr/>
              </a:pPr>
              <a:t>17.02.2020</a:t>
            </a:fld>
            <a:endParaRPr lang="nb-NO">
              <a:solidFill>
                <a:prstClr val="black">
                  <a:tint val="75000"/>
                </a:prstClr>
              </a:solidFill>
            </a:endParaRPr>
          </a:p>
        </p:txBody>
      </p:sp>
      <p:sp>
        <p:nvSpPr>
          <p:cNvPr id="8"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9" name="Plassholder for lysbildenummer 5"/>
          <p:cNvSpPr>
            <a:spLocks noGrp="1"/>
          </p:cNvSpPr>
          <p:nvPr>
            <p:ph type="sldNum" sz="quarter" idx="12"/>
          </p:nvPr>
        </p:nvSpPr>
        <p:spPr/>
        <p:txBody>
          <a:bodyPr/>
          <a:lstStyle>
            <a:lvl1pPr>
              <a:defRPr/>
            </a:lvl1pPr>
          </a:lstStyle>
          <a:p>
            <a:pPr>
              <a:defRPr/>
            </a:pPr>
            <a:fld id="{7FA4A93D-3B0B-4D41-BBB9-181E46EF6BE2}" type="slidenum">
              <a:rPr lang="nb-NO" altLang="nb-NO"/>
              <a:pPr>
                <a:defRPr/>
              </a:pPr>
              <a:t>‹#›</a:t>
            </a:fld>
            <a:endParaRPr lang="nb-NO" altLang="nb-NO"/>
          </a:p>
        </p:txBody>
      </p:sp>
    </p:spTree>
    <p:extLst>
      <p:ext uri="{BB962C8B-B14F-4D97-AF65-F5344CB8AC3E}">
        <p14:creationId xmlns:p14="http://schemas.microsoft.com/office/powerpoint/2010/main" val="2093850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7FD50616-C6EE-4672-87CA-980F54DEEF5C}" type="datetime1">
              <a:rPr lang="nb-NO">
                <a:solidFill>
                  <a:prstClr val="black">
                    <a:tint val="75000"/>
                  </a:prstClr>
                </a:solidFill>
              </a:rPr>
              <a:pPr>
                <a:defRPr/>
              </a:pPr>
              <a:t>17.02.2020</a:t>
            </a:fld>
            <a:endParaRPr lang="nb-NO">
              <a:solidFill>
                <a:prstClr val="black">
                  <a:tint val="75000"/>
                </a:prstClr>
              </a:solidFill>
            </a:endParaRPr>
          </a:p>
        </p:txBody>
      </p:sp>
      <p:sp>
        <p:nvSpPr>
          <p:cNvPr id="4"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5" name="Plassholder for lysbildenummer 5"/>
          <p:cNvSpPr>
            <a:spLocks noGrp="1"/>
          </p:cNvSpPr>
          <p:nvPr>
            <p:ph type="sldNum" sz="quarter" idx="12"/>
          </p:nvPr>
        </p:nvSpPr>
        <p:spPr/>
        <p:txBody>
          <a:bodyPr/>
          <a:lstStyle>
            <a:lvl1pPr>
              <a:defRPr/>
            </a:lvl1pPr>
          </a:lstStyle>
          <a:p>
            <a:pPr>
              <a:defRPr/>
            </a:pPr>
            <a:fld id="{2AC583D4-6370-4EC8-BA22-4A50618AB613}" type="slidenum">
              <a:rPr lang="nb-NO" altLang="nb-NO"/>
              <a:pPr>
                <a:defRPr/>
              </a:pPr>
              <a:t>‹#›</a:t>
            </a:fld>
            <a:endParaRPr lang="nb-NO" altLang="nb-NO"/>
          </a:p>
        </p:txBody>
      </p:sp>
    </p:spTree>
    <p:extLst>
      <p:ext uri="{BB962C8B-B14F-4D97-AF65-F5344CB8AC3E}">
        <p14:creationId xmlns:p14="http://schemas.microsoft.com/office/powerpoint/2010/main" val="1258731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ED685D33-6957-465E-B89B-17C1820E5D5A}" type="datetime1">
              <a:rPr lang="nb-NO">
                <a:solidFill>
                  <a:prstClr val="black">
                    <a:tint val="75000"/>
                  </a:prstClr>
                </a:solidFill>
              </a:rPr>
              <a:pPr>
                <a:defRPr/>
              </a:pPr>
              <a:t>17.02.2020</a:t>
            </a:fld>
            <a:endParaRPr lang="nb-NO">
              <a:solidFill>
                <a:prstClr val="black">
                  <a:tint val="75000"/>
                </a:prstClr>
              </a:solidFill>
            </a:endParaRPr>
          </a:p>
        </p:txBody>
      </p:sp>
      <p:sp>
        <p:nvSpPr>
          <p:cNvPr id="3"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4" name="Plassholder for lysbildenummer 5"/>
          <p:cNvSpPr>
            <a:spLocks noGrp="1"/>
          </p:cNvSpPr>
          <p:nvPr>
            <p:ph type="sldNum" sz="quarter" idx="12"/>
          </p:nvPr>
        </p:nvSpPr>
        <p:spPr/>
        <p:txBody>
          <a:bodyPr/>
          <a:lstStyle>
            <a:lvl1pPr>
              <a:defRPr/>
            </a:lvl1pPr>
          </a:lstStyle>
          <a:p>
            <a:pPr>
              <a:defRPr/>
            </a:pPr>
            <a:fld id="{398DC63B-19D5-4249-8E07-72D2FB7B4E11}" type="slidenum">
              <a:rPr lang="nb-NO" altLang="nb-NO"/>
              <a:pPr>
                <a:defRPr/>
              </a:pPr>
              <a:t>‹#›</a:t>
            </a:fld>
            <a:endParaRPr lang="nb-NO" altLang="nb-NO"/>
          </a:p>
        </p:txBody>
      </p:sp>
    </p:spTree>
    <p:extLst>
      <p:ext uri="{BB962C8B-B14F-4D97-AF65-F5344CB8AC3E}">
        <p14:creationId xmlns:p14="http://schemas.microsoft.com/office/powerpoint/2010/main" val="173230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86" y="4407081"/>
            <a:ext cx="10363200" cy="1361803"/>
          </a:xfrm>
        </p:spPr>
        <p:txBody>
          <a:bodyPr/>
          <a:lstStyle>
            <a:lvl1pPr algn="l">
              <a:defRPr sz="2057" b="1" cap="all"/>
            </a:lvl1pPr>
          </a:lstStyle>
          <a:p>
            <a:r>
              <a:rPr lang="nb-NO"/>
              <a:t>Click to edit Master title style</a:t>
            </a:r>
            <a:endParaRPr lang="en-US"/>
          </a:p>
        </p:txBody>
      </p:sp>
      <p:sp>
        <p:nvSpPr>
          <p:cNvPr id="3" name="Text Placeholder 2"/>
          <p:cNvSpPr>
            <a:spLocks noGrp="1"/>
          </p:cNvSpPr>
          <p:nvPr>
            <p:ph type="body" idx="1"/>
          </p:nvPr>
        </p:nvSpPr>
        <p:spPr>
          <a:xfrm>
            <a:off x="963386" y="2906486"/>
            <a:ext cx="10363200" cy="1500596"/>
          </a:xfrm>
        </p:spPr>
        <p:txBody>
          <a:bodyPr anchor="b"/>
          <a:lstStyle>
            <a:lvl1pPr marL="0" indent="0">
              <a:buNone/>
              <a:defRPr sz="1029"/>
            </a:lvl1pPr>
            <a:lvl2pPr marL="235138" indent="0">
              <a:buNone/>
              <a:defRPr sz="926"/>
            </a:lvl2pPr>
            <a:lvl3pPr marL="470276" indent="0">
              <a:buNone/>
              <a:defRPr sz="823"/>
            </a:lvl3pPr>
            <a:lvl4pPr marL="705414" indent="0">
              <a:buNone/>
              <a:defRPr sz="720"/>
            </a:lvl4pPr>
            <a:lvl5pPr marL="940552" indent="0">
              <a:buNone/>
              <a:defRPr sz="720"/>
            </a:lvl5pPr>
            <a:lvl6pPr marL="1175690" indent="0">
              <a:buNone/>
              <a:defRPr sz="720"/>
            </a:lvl6pPr>
            <a:lvl7pPr marL="1410828" indent="0">
              <a:buNone/>
              <a:defRPr sz="720"/>
            </a:lvl7pPr>
            <a:lvl8pPr marL="1645966" indent="0">
              <a:buNone/>
              <a:defRPr sz="720"/>
            </a:lvl8pPr>
            <a:lvl9pPr marL="1881104" indent="0">
              <a:buNone/>
              <a:defRPr sz="720"/>
            </a:lvl9pPr>
          </a:lstStyle>
          <a:p>
            <a:pPr lvl="0"/>
            <a:r>
              <a:rPr lang="nb-NO"/>
              <a:t>Click to edit Master text styles</a:t>
            </a:r>
          </a:p>
        </p:txBody>
      </p:sp>
    </p:spTree>
    <p:extLst>
      <p:ext uri="{BB962C8B-B14F-4D97-AF65-F5344CB8AC3E}">
        <p14:creationId xmlns:p14="http://schemas.microsoft.com/office/powerpoint/2010/main" val="48884380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50"/>
            <a:ext cx="4011084"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23C65FBE-ED86-4FF4-AC66-BF2813DEB7B8}" type="datetime1">
              <a:rPr lang="nb-NO">
                <a:solidFill>
                  <a:prstClr val="black">
                    <a:tint val="75000"/>
                  </a:prstClr>
                </a:solidFill>
              </a:rPr>
              <a:pPr>
                <a:defRPr/>
              </a:pPr>
              <a:t>17.02.2020</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0480AF21-7046-4AB0-9268-32098BB09580}" type="slidenum">
              <a:rPr lang="nb-NO" altLang="nb-NO"/>
              <a:pPr>
                <a:defRPr/>
              </a:pPr>
              <a:t>‹#›</a:t>
            </a:fld>
            <a:endParaRPr lang="nb-NO" altLang="nb-NO"/>
          </a:p>
        </p:txBody>
      </p:sp>
    </p:spTree>
    <p:extLst>
      <p:ext uri="{BB962C8B-B14F-4D97-AF65-F5344CB8AC3E}">
        <p14:creationId xmlns:p14="http://schemas.microsoft.com/office/powerpoint/2010/main" val="1338246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1"/>
            <a:ext cx="73152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Plassholder for tekst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27986FEA-2C46-4085-9B88-044C6EC44669}" type="datetime1">
              <a:rPr lang="nb-NO">
                <a:solidFill>
                  <a:prstClr val="black">
                    <a:tint val="75000"/>
                  </a:prstClr>
                </a:solidFill>
              </a:rPr>
              <a:pPr>
                <a:defRPr/>
              </a:pPr>
              <a:t>17.02.2020</a:t>
            </a:fld>
            <a:endParaRPr lang="nb-NO">
              <a:solidFill>
                <a:prstClr val="black">
                  <a:tint val="75000"/>
                </a:prstClr>
              </a:solidFill>
            </a:endParaRPr>
          </a:p>
        </p:txBody>
      </p:sp>
      <p:sp>
        <p:nvSpPr>
          <p:cNvPr id="6"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7" name="Plassholder for lysbildenummer 5"/>
          <p:cNvSpPr>
            <a:spLocks noGrp="1"/>
          </p:cNvSpPr>
          <p:nvPr>
            <p:ph type="sldNum" sz="quarter" idx="12"/>
          </p:nvPr>
        </p:nvSpPr>
        <p:spPr/>
        <p:txBody>
          <a:bodyPr/>
          <a:lstStyle>
            <a:lvl1pPr>
              <a:defRPr/>
            </a:lvl1pPr>
          </a:lstStyle>
          <a:p>
            <a:pPr>
              <a:defRPr/>
            </a:pPr>
            <a:fld id="{405AB577-7DC5-436B-88F7-C5F34EEE3726}" type="slidenum">
              <a:rPr lang="nb-NO" altLang="nb-NO"/>
              <a:pPr>
                <a:defRPr/>
              </a:pPr>
              <a:t>‹#›</a:t>
            </a:fld>
            <a:endParaRPr lang="nb-NO" altLang="nb-NO"/>
          </a:p>
        </p:txBody>
      </p:sp>
    </p:spTree>
    <p:extLst>
      <p:ext uri="{BB962C8B-B14F-4D97-AF65-F5344CB8AC3E}">
        <p14:creationId xmlns:p14="http://schemas.microsoft.com/office/powerpoint/2010/main" val="2986601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7B3A47EA-CFA5-44CC-B39F-C79BC13C9CC5}" type="datetime1">
              <a:rPr lang="nb-NO">
                <a:solidFill>
                  <a:prstClr val="black">
                    <a:tint val="75000"/>
                  </a:prstClr>
                </a:solidFill>
              </a:rPr>
              <a:pPr>
                <a:def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9B3872D9-AFF3-445A-9AB6-116A78C2A3AC}" type="slidenum">
              <a:rPr lang="nb-NO" altLang="nb-NO"/>
              <a:pPr>
                <a:defRPr/>
              </a:pPr>
              <a:t>‹#›</a:t>
            </a:fld>
            <a:endParaRPr lang="nb-NO" altLang="nb-NO"/>
          </a:p>
        </p:txBody>
      </p:sp>
    </p:spTree>
    <p:extLst>
      <p:ext uri="{BB962C8B-B14F-4D97-AF65-F5344CB8AC3E}">
        <p14:creationId xmlns:p14="http://schemas.microsoft.com/office/powerpoint/2010/main" val="1405620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0"/>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40"/>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A62BE8D4-E0EA-4515-AF02-B4FEC47C1FC4}" type="datetime1">
              <a:rPr lang="nb-NO">
                <a:solidFill>
                  <a:prstClr val="black">
                    <a:tint val="75000"/>
                  </a:prstClr>
                </a:solidFill>
              </a:rPr>
              <a:pPr>
                <a:defRPr/>
              </a:pPr>
              <a:t>17.02.2020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vl1pPr>
          </a:lstStyle>
          <a:p>
            <a:pPr>
              <a:defRPr/>
            </a:pPr>
            <a:fld id="{22CAD5C4-24D7-4E85-8942-2E59F224EDED}" type="slidenum">
              <a:rPr lang="nb-NO" altLang="nb-NO"/>
              <a:pPr>
                <a:defRPr/>
              </a:pPr>
              <a:t>‹#›</a:t>
            </a:fld>
            <a:endParaRPr lang="nb-NO" altLang="nb-NO"/>
          </a:p>
        </p:txBody>
      </p:sp>
    </p:spTree>
    <p:extLst>
      <p:ext uri="{BB962C8B-B14F-4D97-AF65-F5344CB8AC3E}">
        <p14:creationId xmlns:p14="http://schemas.microsoft.com/office/powerpoint/2010/main" val="8635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en-US"/>
          </a:p>
        </p:txBody>
      </p:sp>
      <p:sp>
        <p:nvSpPr>
          <p:cNvPr id="3" name="Content Placeholder 2"/>
          <p:cNvSpPr>
            <a:spLocks noGrp="1"/>
          </p:cNvSpPr>
          <p:nvPr>
            <p:ph sz="half" idx="1"/>
          </p:nvPr>
        </p:nvSpPr>
        <p:spPr>
          <a:xfrm>
            <a:off x="863600" y="3533503"/>
            <a:ext cx="5185229" cy="803366"/>
          </a:xfrm>
        </p:spPr>
        <p:txBody>
          <a:bodyPr/>
          <a:lstStyle>
            <a:lvl1pPr>
              <a:defRPr sz="1440"/>
            </a:lvl1pPr>
            <a:lvl2pPr>
              <a:defRPr sz="1234"/>
            </a:lvl2pPr>
            <a:lvl3pPr>
              <a:defRPr sz="1029"/>
            </a:lvl3pPr>
            <a:lvl4pPr>
              <a:defRPr sz="926"/>
            </a:lvl4pPr>
            <a:lvl5pPr>
              <a:defRPr sz="926"/>
            </a:lvl5pPr>
            <a:lvl6pPr>
              <a:defRPr sz="926"/>
            </a:lvl6pPr>
            <a:lvl7pPr>
              <a:defRPr sz="926"/>
            </a:lvl7pPr>
            <a:lvl8pPr>
              <a:defRPr sz="926"/>
            </a:lvl8pPr>
            <a:lvl9pPr>
              <a:defRPr sz="926"/>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4" name="Content Placeholder 3"/>
          <p:cNvSpPr>
            <a:spLocks noGrp="1"/>
          </p:cNvSpPr>
          <p:nvPr>
            <p:ph sz="half" idx="2"/>
          </p:nvPr>
        </p:nvSpPr>
        <p:spPr>
          <a:xfrm>
            <a:off x="6135914" y="3533503"/>
            <a:ext cx="5185229" cy="803366"/>
          </a:xfrm>
        </p:spPr>
        <p:txBody>
          <a:bodyPr/>
          <a:lstStyle>
            <a:lvl1pPr>
              <a:defRPr sz="1440"/>
            </a:lvl1pPr>
            <a:lvl2pPr>
              <a:defRPr sz="1234"/>
            </a:lvl2pPr>
            <a:lvl3pPr>
              <a:defRPr sz="1029"/>
            </a:lvl3pPr>
            <a:lvl4pPr>
              <a:defRPr sz="926"/>
            </a:lvl4pPr>
            <a:lvl5pPr>
              <a:defRPr sz="926"/>
            </a:lvl5pPr>
            <a:lvl6pPr>
              <a:defRPr sz="926"/>
            </a:lvl6pPr>
            <a:lvl7pPr>
              <a:defRPr sz="926"/>
            </a:lvl7pPr>
            <a:lvl8pPr>
              <a:defRPr sz="926"/>
            </a:lvl8pPr>
            <a:lvl9pPr>
              <a:defRPr sz="926"/>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Tree>
    <p:extLst>
      <p:ext uri="{BB962C8B-B14F-4D97-AF65-F5344CB8AC3E}">
        <p14:creationId xmlns:p14="http://schemas.microsoft.com/office/powerpoint/2010/main" val="157477238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nb-NO"/>
              <a:t>Click to edit Master title style</a:t>
            </a:r>
            <a:endParaRPr lang="en-US"/>
          </a:p>
        </p:txBody>
      </p:sp>
      <p:sp>
        <p:nvSpPr>
          <p:cNvPr id="3" name="Text Placeholder 2"/>
          <p:cNvSpPr>
            <a:spLocks noGrp="1"/>
          </p:cNvSpPr>
          <p:nvPr>
            <p:ph type="body" idx="1"/>
          </p:nvPr>
        </p:nvSpPr>
        <p:spPr>
          <a:xfrm>
            <a:off x="609600" y="1534886"/>
            <a:ext cx="5386614" cy="640080"/>
          </a:xfrm>
        </p:spPr>
        <p:txBody>
          <a:bodyPr anchor="b"/>
          <a:lstStyle>
            <a:lvl1pPr marL="0" indent="0">
              <a:buNone/>
              <a:defRPr sz="1234" b="1"/>
            </a:lvl1pPr>
            <a:lvl2pPr marL="235138" indent="0">
              <a:buNone/>
              <a:defRPr sz="1029" b="1"/>
            </a:lvl2pPr>
            <a:lvl3pPr marL="470276" indent="0">
              <a:buNone/>
              <a:defRPr sz="926" b="1"/>
            </a:lvl3pPr>
            <a:lvl4pPr marL="705414" indent="0">
              <a:buNone/>
              <a:defRPr sz="823" b="1"/>
            </a:lvl4pPr>
            <a:lvl5pPr marL="940552" indent="0">
              <a:buNone/>
              <a:defRPr sz="823" b="1"/>
            </a:lvl5pPr>
            <a:lvl6pPr marL="1175690" indent="0">
              <a:buNone/>
              <a:defRPr sz="823" b="1"/>
            </a:lvl6pPr>
            <a:lvl7pPr marL="1410828" indent="0">
              <a:buNone/>
              <a:defRPr sz="823" b="1"/>
            </a:lvl7pPr>
            <a:lvl8pPr marL="1645966" indent="0">
              <a:buNone/>
              <a:defRPr sz="823" b="1"/>
            </a:lvl8pPr>
            <a:lvl9pPr marL="1881104" indent="0">
              <a:buNone/>
              <a:defRPr sz="823" b="1"/>
            </a:lvl9pPr>
          </a:lstStyle>
          <a:p>
            <a:pPr lvl="0"/>
            <a:r>
              <a:rPr lang="nb-NO"/>
              <a:t>Click to edit Master text styles</a:t>
            </a:r>
          </a:p>
        </p:txBody>
      </p:sp>
      <p:sp>
        <p:nvSpPr>
          <p:cNvPr id="4" name="Content Placeholder 3"/>
          <p:cNvSpPr>
            <a:spLocks noGrp="1"/>
          </p:cNvSpPr>
          <p:nvPr>
            <p:ph sz="half" idx="2"/>
          </p:nvPr>
        </p:nvSpPr>
        <p:spPr>
          <a:xfrm>
            <a:off x="609600" y="2174966"/>
            <a:ext cx="5386614" cy="3951514"/>
          </a:xfrm>
        </p:spPr>
        <p:txBody>
          <a:bodyPr/>
          <a:lstStyle>
            <a:lvl1pPr>
              <a:defRPr sz="1234"/>
            </a:lvl1pPr>
            <a:lvl2pPr>
              <a:defRPr sz="1029"/>
            </a:lvl2pPr>
            <a:lvl3pPr>
              <a:defRPr sz="926"/>
            </a:lvl3pPr>
            <a:lvl4pPr>
              <a:defRPr sz="823"/>
            </a:lvl4pPr>
            <a:lvl5pPr>
              <a:defRPr sz="823"/>
            </a:lvl5pPr>
            <a:lvl6pPr>
              <a:defRPr sz="823"/>
            </a:lvl6pPr>
            <a:lvl7pPr>
              <a:defRPr sz="823"/>
            </a:lvl7pPr>
            <a:lvl8pPr>
              <a:defRPr sz="823"/>
            </a:lvl8pPr>
            <a:lvl9pPr>
              <a:defRPr sz="823"/>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5" name="Text Placeholder 4"/>
          <p:cNvSpPr>
            <a:spLocks noGrp="1"/>
          </p:cNvSpPr>
          <p:nvPr>
            <p:ph type="body" sz="quarter" idx="3"/>
          </p:nvPr>
        </p:nvSpPr>
        <p:spPr>
          <a:xfrm>
            <a:off x="6193065" y="1534886"/>
            <a:ext cx="5389335" cy="640080"/>
          </a:xfrm>
        </p:spPr>
        <p:txBody>
          <a:bodyPr anchor="b"/>
          <a:lstStyle>
            <a:lvl1pPr marL="0" indent="0">
              <a:buNone/>
              <a:defRPr sz="1234" b="1"/>
            </a:lvl1pPr>
            <a:lvl2pPr marL="235138" indent="0">
              <a:buNone/>
              <a:defRPr sz="1029" b="1"/>
            </a:lvl2pPr>
            <a:lvl3pPr marL="470276" indent="0">
              <a:buNone/>
              <a:defRPr sz="926" b="1"/>
            </a:lvl3pPr>
            <a:lvl4pPr marL="705414" indent="0">
              <a:buNone/>
              <a:defRPr sz="823" b="1"/>
            </a:lvl4pPr>
            <a:lvl5pPr marL="940552" indent="0">
              <a:buNone/>
              <a:defRPr sz="823" b="1"/>
            </a:lvl5pPr>
            <a:lvl6pPr marL="1175690" indent="0">
              <a:buNone/>
              <a:defRPr sz="823" b="1"/>
            </a:lvl6pPr>
            <a:lvl7pPr marL="1410828" indent="0">
              <a:buNone/>
              <a:defRPr sz="823" b="1"/>
            </a:lvl7pPr>
            <a:lvl8pPr marL="1645966" indent="0">
              <a:buNone/>
              <a:defRPr sz="823" b="1"/>
            </a:lvl8pPr>
            <a:lvl9pPr marL="1881104" indent="0">
              <a:buNone/>
              <a:defRPr sz="823" b="1"/>
            </a:lvl9pPr>
          </a:lstStyle>
          <a:p>
            <a:pPr lvl="0"/>
            <a:r>
              <a:rPr lang="nb-NO"/>
              <a:t>Click to edit Master text styles</a:t>
            </a:r>
          </a:p>
        </p:txBody>
      </p:sp>
      <p:sp>
        <p:nvSpPr>
          <p:cNvPr id="6" name="Content Placeholder 5"/>
          <p:cNvSpPr>
            <a:spLocks noGrp="1"/>
          </p:cNvSpPr>
          <p:nvPr>
            <p:ph sz="quarter" idx="4"/>
          </p:nvPr>
        </p:nvSpPr>
        <p:spPr>
          <a:xfrm>
            <a:off x="6193065" y="2174966"/>
            <a:ext cx="5389335" cy="3951514"/>
          </a:xfrm>
        </p:spPr>
        <p:txBody>
          <a:bodyPr/>
          <a:lstStyle>
            <a:lvl1pPr>
              <a:defRPr sz="1234"/>
            </a:lvl1pPr>
            <a:lvl2pPr>
              <a:defRPr sz="1029"/>
            </a:lvl2pPr>
            <a:lvl3pPr>
              <a:defRPr sz="926"/>
            </a:lvl3pPr>
            <a:lvl4pPr>
              <a:defRPr sz="823"/>
            </a:lvl4pPr>
            <a:lvl5pPr>
              <a:defRPr sz="823"/>
            </a:lvl5pPr>
            <a:lvl6pPr>
              <a:defRPr sz="823"/>
            </a:lvl6pPr>
            <a:lvl7pPr>
              <a:defRPr sz="823"/>
            </a:lvl7pPr>
            <a:lvl8pPr>
              <a:defRPr sz="823"/>
            </a:lvl8pPr>
            <a:lvl9pPr>
              <a:defRPr sz="823"/>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Tree>
    <p:extLst>
      <p:ext uri="{BB962C8B-B14F-4D97-AF65-F5344CB8AC3E}">
        <p14:creationId xmlns:p14="http://schemas.microsoft.com/office/powerpoint/2010/main" val="14966270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endParaRPr lang="en-US"/>
          </a:p>
        </p:txBody>
      </p:sp>
    </p:spTree>
    <p:extLst>
      <p:ext uri="{BB962C8B-B14F-4D97-AF65-F5344CB8AC3E}">
        <p14:creationId xmlns:p14="http://schemas.microsoft.com/office/powerpoint/2010/main" val="30000694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a:stretch>
            <a:fillRect/>
          </a:stretch>
        </p:blipFill>
        <p:spPr>
          <a:xfrm flipV="1">
            <a:off x="695914" y="6315834"/>
            <a:ext cx="2700097" cy="419176"/>
          </a:xfrm>
          <a:prstGeom prst="rect">
            <a:avLst/>
          </a:prstGeom>
        </p:spPr>
      </p:pic>
    </p:spTree>
    <p:extLst>
      <p:ext uri="{BB962C8B-B14F-4D97-AF65-F5344CB8AC3E}">
        <p14:creationId xmlns:p14="http://schemas.microsoft.com/office/powerpoint/2010/main" val="26763622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687"/>
            <a:ext cx="4011386" cy="1162594"/>
          </a:xfrm>
        </p:spPr>
        <p:txBody>
          <a:bodyPr/>
          <a:lstStyle>
            <a:lvl1pPr algn="l">
              <a:defRPr sz="1029" b="1"/>
            </a:lvl1pPr>
          </a:lstStyle>
          <a:p>
            <a:r>
              <a:rPr lang="nb-NO"/>
              <a:t>Click to edit Master title style</a:t>
            </a:r>
            <a:endParaRPr lang="en-US"/>
          </a:p>
        </p:txBody>
      </p:sp>
      <p:sp>
        <p:nvSpPr>
          <p:cNvPr id="3" name="Content Placeholder 2"/>
          <p:cNvSpPr>
            <a:spLocks noGrp="1"/>
          </p:cNvSpPr>
          <p:nvPr>
            <p:ph idx="1"/>
          </p:nvPr>
        </p:nvSpPr>
        <p:spPr>
          <a:xfrm>
            <a:off x="4767036" y="272687"/>
            <a:ext cx="6815364" cy="5853793"/>
          </a:xfrm>
        </p:spPr>
        <p:txBody>
          <a:bodyPr/>
          <a:lstStyle>
            <a:lvl1pPr>
              <a:defRPr sz="1646"/>
            </a:lvl1pPr>
            <a:lvl2pPr>
              <a:defRPr sz="1440"/>
            </a:lvl2pPr>
            <a:lvl3pPr>
              <a:defRPr sz="1234"/>
            </a:lvl3pPr>
            <a:lvl4pPr>
              <a:defRPr sz="1029"/>
            </a:lvl4pPr>
            <a:lvl5pPr>
              <a:defRPr sz="1029"/>
            </a:lvl5pPr>
            <a:lvl6pPr>
              <a:defRPr sz="1029"/>
            </a:lvl6pPr>
            <a:lvl7pPr>
              <a:defRPr sz="1029"/>
            </a:lvl7pPr>
            <a:lvl8pPr>
              <a:defRPr sz="1029"/>
            </a:lvl8pPr>
            <a:lvl9pPr>
              <a:defRPr sz="1029"/>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en-US"/>
          </a:p>
        </p:txBody>
      </p:sp>
      <p:sp>
        <p:nvSpPr>
          <p:cNvPr id="4" name="Text Placeholder 3"/>
          <p:cNvSpPr>
            <a:spLocks noGrp="1"/>
          </p:cNvSpPr>
          <p:nvPr>
            <p:ph type="body" sz="half" idx="2"/>
          </p:nvPr>
        </p:nvSpPr>
        <p:spPr>
          <a:xfrm>
            <a:off x="609600" y="1435281"/>
            <a:ext cx="4011386" cy="4691199"/>
          </a:xfrm>
        </p:spPr>
        <p:txBody>
          <a:bodyPr/>
          <a:lstStyle>
            <a:lvl1pPr marL="0" indent="0">
              <a:buNone/>
              <a:defRPr sz="720"/>
            </a:lvl1pPr>
            <a:lvl2pPr marL="235138" indent="0">
              <a:buNone/>
              <a:defRPr sz="617"/>
            </a:lvl2pPr>
            <a:lvl3pPr marL="470276" indent="0">
              <a:buNone/>
              <a:defRPr sz="514"/>
            </a:lvl3pPr>
            <a:lvl4pPr marL="705414" indent="0">
              <a:buNone/>
              <a:defRPr sz="463"/>
            </a:lvl4pPr>
            <a:lvl5pPr marL="940552" indent="0">
              <a:buNone/>
              <a:defRPr sz="463"/>
            </a:lvl5pPr>
            <a:lvl6pPr marL="1175690" indent="0">
              <a:buNone/>
              <a:defRPr sz="463"/>
            </a:lvl6pPr>
            <a:lvl7pPr marL="1410828" indent="0">
              <a:buNone/>
              <a:defRPr sz="463"/>
            </a:lvl7pPr>
            <a:lvl8pPr marL="1645966" indent="0">
              <a:buNone/>
              <a:defRPr sz="463"/>
            </a:lvl8pPr>
            <a:lvl9pPr marL="1881104" indent="0">
              <a:buNone/>
              <a:defRPr sz="463"/>
            </a:lvl9pPr>
          </a:lstStyle>
          <a:p>
            <a:pPr lvl="0"/>
            <a:r>
              <a:rPr lang="nb-NO"/>
              <a:t>Click to edit Master text styles</a:t>
            </a:r>
          </a:p>
        </p:txBody>
      </p:sp>
    </p:spTree>
    <p:extLst>
      <p:ext uri="{BB962C8B-B14F-4D97-AF65-F5344CB8AC3E}">
        <p14:creationId xmlns:p14="http://schemas.microsoft.com/office/powerpoint/2010/main" val="1808717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14" y="4800600"/>
            <a:ext cx="7315200" cy="566601"/>
          </a:xfrm>
        </p:spPr>
        <p:txBody>
          <a:bodyPr/>
          <a:lstStyle>
            <a:lvl1pPr algn="l">
              <a:defRPr sz="1029" b="1"/>
            </a:lvl1pPr>
          </a:lstStyle>
          <a:p>
            <a:r>
              <a:rPr lang="nb-NO"/>
              <a:t>Click to edit Master title style</a:t>
            </a:r>
            <a:endParaRPr lang="en-US"/>
          </a:p>
        </p:txBody>
      </p:sp>
      <p:sp>
        <p:nvSpPr>
          <p:cNvPr id="3" name="Picture Placeholder 2"/>
          <p:cNvSpPr>
            <a:spLocks noGrp="1"/>
          </p:cNvSpPr>
          <p:nvPr>
            <p:ph type="pic" idx="1"/>
          </p:nvPr>
        </p:nvSpPr>
        <p:spPr>
          <a:xfrm>
            <a:off x="2389414" y="613138"/>
            <a:ext cx="7315200" cy="4114800"/>
          </a:xfrm>
        </p:spPr>
        <p:txBody>
          <a:bodyPr/>
          <a:lstStyle>
            <a:lvl1pPr marL="0" indent="0">
              <a:buNone/>
              <a:defRPr sz="1646"/>
            </a:lvl1pPr>
            <a:lvl2pPr marL="235138" indent="0">
              <a:buNone/>
              <a:defRPr sz="1440"/>
            </a:lvl2pPr>
            <a:lvl3pPr marL="470276" indent="0">
              <a:buNone/>
              <a:defRPr sz="1234"/>
            </a:lvl3pPr>
            <a:lvl4pPr marL="705414" indent="0">
              <a:buNone/>
              <a:defRPr sz="1029"/>
            </a:lvl4pPr>
            <a:lvl5pPr marL="940552" indent="0">
              <a:buNone/>
              <a:defRPr sz="1029"/>
            </a:lvl5pPr>
            <a:lvl6pPr marL="1175690" indent="0">
              <a:buNone/>
              <a:defRPr sz="1029"/>
            </a:lvl6pPr>
            <a:lvl7pPr marL="1410828" indent="0">
              <a:buNone/>
              <a:defRPr sz="1029"/>
            </a:lvl7pPr>
            <a:lvl8pPr marL="1645966" indent="0">
              <a:buNone/>
              <a:defRPr sz="1029"/>
            </a:lvl8pPr>
            <a:lvl9pPr marL="1881104" indent="0">
              <a:buNone/>
              <a:defRPr sz="1029"/>
            </a:lvl9pPr>
          </a:lstStyle>
          <a:p>
            <a:pPr lvl="0"/>
            <a:endParaRPr lang="en-US" noProof="0">
              <a:sym typeface="Gill Sans" charset="0"/>
            </a:endParaRPr>
          </a:p>
        </p:txBody>
      </p:sp>
      <p:sp>
        <p:nvSpPr>
          <p:cNvPr id="4" name="Text Placeholder 3"/>
          <p:cNvSpPr>
            <a:spLocks noGrp="1"/>
          </p:cNvSpPr>
          <p:nvPr>
            <p:ph type="body" sz="half" idx="2"/>
          </p:nvPr>
        </p:nvSpPr>
        <p:spPr>
          <a:xfrm>
            <a:off x="2389414" y="5367201"/>
            <a:ext cx="7315200" cy="804999"/>
          </a:xfrm>
        </p:spPr>
        <p:txBody>
          <a:bodyPr/>
          <a:lstStyle>
            <a:lvl1pPr marL="0" indent="0">
              <a:buNone/>
              <a:defRPr sz="720"/>
            </a:lvl1pPr>
            <a:lvl2pPr marL="235138" indent="0">
              <a:buNone/>
              <a:defRPr sz="617"/>
            </a:lvl2pPr>
            <a:lvl3pPr marL="470276" indent="0">
              <a:buNone/>
              <a:defRPr sz="514"/>
            </a:lvl3pPr>
            <a:lvl4pPr marL="705414" indent="0">
              <a:buNone/>
              <a:defRPr sz="463"/>
            </a:lvl4pPr>
            <a:lvl5pPr marL="940552" indent="0">
              <a:buNone/>
              <a:defRPr sz="463"/>
            </a:lvl5pPr>
            <a:lvl6pPr marL="1175690" indent="0">
              <a:buNone/>
              <a:defRPr sz="463"/>
            </a:lvl6pPr>
            <a:lvl7pPr marL="1410828" indent="0">
              <a:buNone/>
              <a:defRPr sz="463"/>
            </a:lvl7pPr>
            <a:lvl8pPr marL="1645966" indent="0">
              <a:buNone/>
              <a:defRPr sz="463"/>
            </a:lvl8pPr>
            <a:lvl9pPr marL="1881104" indent="0">
              <a:buNone/>
              <a:defRPr sz="463"/>
            </a:lvl9pPr>
          </a:lstStyle>
          <a:p>
            <a:pPr lvl="0"/>
            <a:r>
              <a:rPr lang="nb-NO"/>
              <a:t>Click to edit Master text styles</a:t>
            </a:r>
          </a:p>
        </p:txBody>
      </p:sp>
    </p:spTree>
    <p:extLst>
      <p:ext uri="{BB962C8B-B14F-4D97-AF65-F5344CB8AC3E}">
        <p14:creationId xmlns:p14="http://schemas.microsoft.com/office/powerpoint/2010/main" val="35707537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63600" y="688249"/>
            <a:ext cx="10457543" cy="2312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title style</a:t>
            </a:r>
          </a:p>
        </p:txBody>
      </p:sp>
      <p:sp>
        <p:nvSpPr>
          <p:cNvPr id="1026" name="Rectangle 2"/>
          <p:cNvSpPr>
            <a:spLocks noGrp="1" noChangeArrowheads="1"/>
          </p:cNvSpPr>
          <p:nvPr>
            <p:ph type="body" idx="1"/>
          </p:nvPr>
        </p:nvSpPr>
        <p:spPr bwMode="auto">
          <a:xfrm>
            <a:off x="863600" y="3533503"/>
            <a:ext cx="10457543" cy="1821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0"/>
            <a:r>
              <a:rPr lang="en-US" dirty="0">
                <a:sym typeface="Gill Sans" charset="0"/>
              </a:rPr>
              <a:t>Second level</a:t>
            </a:r>
          </a:p>
          <a:p>
            <a:pPr lvl="2"/>
            <a:r>
              <a:rPr lang="en-US" dirty="0">
                <a:sym typeface="Gill Sans" charset="0"/>
              </a:rPr>
              <a:t>Third level</a:t>
            </a:r>
          </a:p>
          <a:p>
            <a:pPr lvl="2"/>
            <a:r>
              <a:rPr lang="en-US" dirty="0">
                <a:sym typeface="Gill Sans" charset="0"/>
              </a:rPr>
              <a:t>Fourth level</a:t>
            </a:r>
          </a:p>
          <a:p>
            <a:pPr lvl="4"/>
            <a:r>
              <a:rPr lang="en-US" dirty="0">
                <a:sym typeface="Gill Sans" charset="0"/>
              </a:rPr>
              <a:t>Fifth level</a:t>
            </a:r>
          </a:p>
        </p:txBody>
      </p:sp>
      <p:pic>
        <p:nvPicPr>
          <p:cNvPr id="1028" name="Picture 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922328" y="6244046"/>
            <a:ext cx="1908629" cy="44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bwMode="auto">
          <a:xfrm>
            <a:off x="0" y="6095456"/>
            <a:ext cx="12192000" cy="0"/>
          </a:xfrm>
          <a:prstGeom prst="line">
            <a:avLst/>
          </a:prstGeom>
          <a:blipFill dpi="0" rotWithShape="0">
            <a:blip r:embed="rId14"/>
            <a:srcRect/>
            <a:tile tx="0" ty="0" sx="100000" sy="100000" flip="none" algn="tl"/>
          </a:blipFill>
          <a:ln w="25400"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10472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dt="0"/>
  <p:txStyles>
    <p:titleStyle>
      <a:lvl1pPr algn="l" rtl="0" eaLnBrk="0" fontAlgn="base" hangingPunct="0">
        <a:spcBef>
          <a:spcPct val="0"/>
        </a:spcBef>
        <a:spcAft>
          <a:spcPct val="0"/>
        </a:spcAft>
        <a:defRPr sz="4937">
          <a:solidFill>
            <a:schemeClr val="bg2"/>
          </a:solidFill>
          <a:latin typeface="Courier"/>
          <a:ea typeface="+mj-ea"/>
          <a:cs typeface="Courier"/>
          <a:sym typeface="Gill Sans" pitchFamily="-84" charset="0"/>
        </a:defRPr>
      </a:lvl1pPr>
      <a:lvl2pPr algn="l" rtl="0" eaLnBrk="0" fontAlgn="base" hangingPunct="0">
        <a:spcBef>
          <a:spcPct val="0"/>
        </a:spcBef>
        <a:spcAft>
          <a:spcPct val="0"/>
        </a:spcAft>
        <a:defRPr sz="4937">
          <a:solidFill>
            <a:schemeClr val="bg2"/>
          </a:solidFill>
          <a:latin typeface="Courier" pitchFamily="-84" charset="0"/>
          <a:ea typeface="ヒラギノ角ゴ ProN W3" charset="0"/>
          <a:cs typeface="Courier" pitchFamily="-84" charset="0"/>
          <a:sym typeface="Gill Sans" pitchFamily="-84" charset="0"/>
        </a:defRPr>
      </a:lvl2pPr>
      <a:lvl3pPr algn="l" rtl="0" eaLnBrk="0" fontAlgn="base" hangingPunct="0">
        <a:spcBef>
          <a:spcPct val="0"/>
        </a:spcBef>
        <a:spcAft>
          <a:spcPct val="0"/>
        </a:spcAft>
        <a:defRPr sz="4937">
          <a:solidFill>
            <a:schemeClr val="bg2"/>
          </a:solidFill>
          <a:latin typeface="Courier" pitchFamily="-84" charset="0"/>
          <a:ea typeface="ヒラギノ角ゴ ProN W3" charset="0"/>
          <a:cs typeface="Courier" pitchFamily="-84" charset="0"/>
          <a:sym typeface="Gill Sans" pitchFamily="-84" charset="0"/>
        </a:defRPr>
      </a:lvl3pPr>
      <a:lvl4pPr algn="l" rtl="0" eaLnBrk="0" fontAlgn="base" hangingPunct="0">
        <a:spcBef>
          <a:spcPct val="0"/>
        </a:spcBef>
        <a:spcAft>
          <a:spcPct val="0"/>
        </a:spcAft>
        <a:defRPr sz="4937">
          <a:solidFill>
            <a:schemeClr val="bg2"/>
          </a:solidFill>
          <a:latin typeface="Courier" pitchFamily="-84" charset="0"/>
          <a:ea typeface="ヒラギノ角ゴ ProN W3" charset="0"/>
          <a:cs typeface="Courier" pitchFamily="-84" charset="0"/>
          <a:sym typeface="Gill Sans" pitchFamily="-84" charset="0"/>
        </a:defRPr>
      </a:lvl4pPr>
      <a:lvl5pPr algn="l" rtl="0" eaLnBrk="0" fontAlgn="base" hangingPunct="0">
        <a:spcBef>
          <a:spcPct val="0"/>
        </a:spcBef>
        <a:spcAft>
          <a:spcPct val="0"/>
        </a:spcAft>
        <a:defRPr sz="4937">
          <a:solidFill>
            <a:schemeClr val="bg2"/>
          </a:solidFill>
          <a:latin typeface="Courier" pitchFamily="-84" charset="0"/>
          <a:ea typeface="ヒラギノ角ゴ ProN W3" charset="0"/>
          <a:cs typeface="Courier" pitchFamily="-84" charset="0"/>
          <a:sym typeface="Gill Sans" pitchFamily="-84" charset="0"/>
        </a:defRPr>
      </a:lvl5pPr>
      <a:lvl6pPr marL="235138" algn="ctr" rtl="0" fontAlgn="base">
        <a:spcBef>
          <a:spcPct val="0"/>
        </a:spcBef>
        <a:spcAft>
          <a:spcPct val="0"/>
        </a:spcAft>
        <a:defRPr sz="5246">
          <a:solidFill>
            <a:schemeClr val="tx1"/>
          </a:solidFill>
          <a:latin typeface="Gill Sans" charset="0"/>
          <a:ea typeface="ヒラギノ角ゴ ProN W3" charset="0"/>
          <a:cs typeface="ヒラギノ角ゴ ProN W3" charset="0"/>
          <a:sym typeface="Gill Sans" charset="0"/>
        </a:defRPr>
      </a:lvl6pPr>
      <a:lvl7pPr marL="470276" algn="ctr" rtl="0" fontAlgn="base">
        <a:spcBef>
          <a:spcPct val="0"/>
        </a:spcBef>
        <a:spcAft>
          <a:spcPct val="0"/>
        </a:spcAft>
        <a:defRPr sz="5246">
          <a:solidFill>
            <a:schemeClr val="tx1"/>
          </a:solidFill>
          <a:latin typeface="Gill Sans" charset="0"/>
          <a:ea typeface="ヒラギノ角ゴ ProN W3" charset="0"/>
          <a:cs typeface="ヒラギノ角ゴ ProN W3" charset="0"/>
          <a:sym typeface="Gill Sans" charset="0"/>
        </a:defRPr>
      </a:lvl7pPr>
      <a:lvl8pPr marL="705414" algn="ctr" rtl="0" fontAlgn="base">
        <a:spcBef>
          <a:spcPct val="0"/>
        </a:spcBef>
        <a:spcAft>
          <a:spcPct val="0"/>
        </a:spcAft>
        <a:defRPr sz="5246">
          <a:solidFill>
            <a:schemeClr val="tx1"/>
          </a:solidFill>
          <a:latin typeface="Gill Sans" charset="0"/>
          <a:ea typeface="ヒラギノ角ゴ ProN W3" charset="0"/>
          <a:cs typeface="ヒラギノ角ゴ ProN W3" charset="0"/>
          <a:sym typeface="Gill Sans" charset="0"/>
        </a:defRPr>
      </a:lvl8pPr>
      <a:lvl9pPr marL="940552" algn="ctr" rtl="0" fontAlgn="base">
        <a:spcBef>
          <a:spcPct val="0"/>
        </a:spcBef>
        <a:spcAft>
          <a:spcPct val="0"/>
        </a:spcAft>
        <a:defRPr sz="5246">
          <a:solidFill>
            <a:schemeClr val="tx1"/>
          </a:solidFill>
          <a:latin typeface="Gill Sans" charset="0"/>
          <a:ea typeface="ヒラギノ角ゴ ProN W3" charset="0"/>
          <a:cs typeface="ヒラギノ角ゴ ProN W3" charset="0"/>
          <a:sym typeface="Gill Sans" charset="0"/>
        </a:defRPr>
      </a:lvl9pPr>
    </p:titleStyle>
    <p:bodyStyle>
      <a:lvl1pPr marL="293922" indent="-293922" algn="l" rtl="0" eaLnBrk="0" fontAlgn="base" hangingPunct="0">
        <a:spcBef>
          <a:spcPct val="0"/>
        </a:spcBef>
        <a:spcAft>
          <a:spcPct val="0"/>
        </a:spcAft>
        <a:buFont typeface="Arial" pitchFamily="34" charset="0"/>
        <a:buChar char="•"/>
        <a:defRPr sz="2057">
          <a:solidFill>
            <a:srgbClr val="404040"/>
          </a:solidFill>
          <a:latin typeface="Arial"/>
          <a:ea typeface="+mn-ea"/>
          <a:cs typeface="Arial"/>
          <a:sym typeface="Gill Sans" pitchFamily="-84" charset="0"/>
        </a:defRPr>
      </a:lvl1pPr>
      <a:lvl2pPr marL="293922" indent="-293922" algn="l" rtl="0" eaLnBrk="0" fontAlgn="base" hangingPunct="0">
        <a:spcBef>
          <a:spcPct val="0"/>
        </a:spcBef>
        <a:spcAft>
          <a:spcPct val="0"/>
        </a:spcAft>
        <a:buFont typeface="Arial" pitchFamily="34" charset="0"/>
        <a:buChar char="•"/>
        <a:defRPr sz="2057">
          <a:solidFill>
            <a:srgbClr val="404040"/>
          </a:solidFill>
          <a:latin typeface="Arial"/>
          <a:ea typeface="+mn-ea"/>
          <a:cs typeface="Arial"/>
          <a:sym typeface="Gill Sans" pitchFamily="-84" charset="0"/>
        </a:defRPr>
      </a:lvl2pPr>
      <a:lvl3pPr marL="293922" indent="-293922" algn="l" rtl="0" eaLnBrk="0" fontAlgn="base" hangingPunct="0">
        <a:spcBef>
          <a:spcPct val="0"/>
        </a:spcBef>
        <a:spcAft>
          <a:spcPct val="0"/>
        </a:spcAft>
        <a:buFont typeface="Arial" pitchFamily="34" charset="0"/>
        <a:buChar char="•"/>
        <a:defRPr sz="2057">
          <a:solidFill>
            <a:srgbClr val="404040"/>
          </a:solidFill>
          <a:latin typeface="Arial"/>
          <a:ea typeface="+mn-ea"/>
          <a:cs typeface="Arial"/>
          <a:sym typeface="Gill Sans" pitchFamily="-84" charset="0"/>
        </a:defRPr>
      </a:lvl3pPr>
      <a:lvl4pPr algn="l" rtl="0" eaLnBrk="0" fontAlgn="base" hangingPunct="0">
        <a:spcBef>
          <a:spcPct val="0"/>
        </a:spcBef>
        <a:spcAft>
          <a:spcPct val="0"/>
        </a:spcAft>
        <a:buFont typeface="Arial" pitchFamily="34" charset="0"/>
        <a:defRPr sz="2057">
          <a:solidFill>
            <a:srgbClr val="404040"/>
          </a:solidFill>
          <a:latin typeface="Arial"/>
          <a:ea typeface="+mn-ea"/>
          <a:cs typeface="Arial"/>
          <a:sym typeface="Gill Sans" pitchFamily="-84" charset="0"/>
        </a:defRPr>
      </a:lvl4pPr>
      <a:lvl5pPr marL="293922" indent="-293922" algn="l" rtl="0" eaLnBrk="0" fontAlgn="base" hangingPunct="0">
        <a:spcBef>
          <a:spcPct val="0"/>
        </a:spcBef>
        <a:spcAft>
          <a:spcPct val="0"/>
        </a:spcAft>
        <a:buFont typeface="Arial" pitchFamily="34" charset="0"/>
        <a:buChar char="•"/>
        <a:defRPr sz="2057">
          <a:solidFill>
            <a:srgbClr val="404040"/>
          </a:solidFill>
          <a:latin typeface="Arial"/>
          <a:ea typeface="+mn-ea"/>
          <a:cs typeface="Arial"/>
          <a:sym typeface="Gill Sans" pitchFamily="-84" charset="0"/>
        </a:defRPr>
      </a:lvl5pPr>
      <a:lvl6pPr marL="235138" algn="ctr" rtl="0" fontAlgn="base">
        <a:spcBef>
          <a:spcPct val="0"/>
        </a:spcBef>
        <a:spcAft>
          <a:spcPct val="0"/>
        </a:spcAft>
        <a:defRPr sz="2057">
          <a:solidFill>
            <a:schemeClr val="tx1"/>
          </a:solidFill>
          <a:latin typeface="+mn-lt"/>
          <a:ea typeface="+mn-ea"/>
          <a:cs typeface="+mn-cs"/>
          <a:sym typeface="Gill Sans" charset="0"/>
        </a:defRPr>
      </a:lvl6pPr>
      <a:lvl7pPr marL="470276" algn="ctr" rtl="0" fontAlgn="base">
        <a:spcBef>
          <a:spcPct val="0"/>
        </a:spcBef>
        <a:spcAft>
          <a:spcPct val="0"/>
        </a:spcAft>
        <a:defRPr sz="2057">
          <a:solidFill>
            <a:schemeClr val="tx1"/>
          </a:solidFill>
          <a:latin typeface="+mn-lt"/>
          <a:ea typeface="+mn-ea"/>
          <a:cs typeface="+mn-cs"/>
          <a:sym typeface="Gill Sans" charset="0"/>
        </a:defRPr>
      </a:lvl7pPr>
      <a:lvl8pPr marL="705414" algn="ctr" rtl="0" fontAlgn="base">
        <a:spcBef>
          <a:spcPct val="0"/>
        </a:spcBef>
        <a:spcAft>
          <a:spcPct val="0"/>
        </a:spcAft>
        <a:defRPr sz="2057">
          <a:solidFill>
            <a:schemeClr val="tx1"/>
          </a:solidFill>
          <a:latin typeface="+mn-lt"/>
          <a:ea typeface="+mn-ea"/>
          <a:cs typeface="+mn-cs"/>
          <a:sym typeface="Gill Sans" charset="0"/>
        </a:defRPr>
      </a:lvl8pPr>
      <a:lvl9pPr marL="940552" algn="ctr" rtl="0" fontAlgn="base">
        <a:spcBef>
          <a:spcPct val="0"/>
        </a:spcBef>
        <a:spcAft>
          <a:spcPct val="0"/>
        </a:spcAft>
        <a:defRPr sz="2057">
          <a:solidFill>
            <a:schemeClr val="tx1"/>
          </a:solidFill>
          <a:latin typeface="+mn-lt"/>
          <a:ea typeface="+mn-ea"/>
          <a:cs typeface="+mn-cs"/>
          <a:sym typeface="Gill Sans" charset="0"/>
        </a:defRPr>
      </a:lvl9pPr>
    </p:bodyStyle>
    <p:otherStyle>
      <a:defPPr>
        <a:defRPr lang="en-US"/>
      </a:defPPr>
      <a:lvl1pPr marL="0" algn="l" defTabSz="235138" rtl="0" eaLnBrk="1" latinLnBrk="0" hangingPunct="1">
        <a:defRPr sz="926" kern="1200">
          <a:solidFill>
            <a:schemeClr val="tx1"/>
          </a:solidFill>
          <a:latin typeface="+mn-lt"/>
          <a:ea typeface="+mn-ea"/>
          <a:cs typeface="+mn-cs"/>
        </a:defRPr>
      </a:lvl1pPr>
      <a:lvl2pPr marL="235138" algn="l" defTabSz="235138" rtl="0" eaLnBrk="1" latinLnBrk="0" hangingPunct="1">
        <a:defRPr sz="926" kern="1200">
          <a:solidFill>
            <a:schemeClr val="tx1"/>
          </a:solidFill>
          <a:latin typeface="+mn-lt"/>
          <a:ea typeface="+mn-ea"/>
          <a:cs typeface="+mn-cs"/>
        </a:defRPr>
      </a:lvl2pPr>
      <a:lvl3pPr marL="470276" algn="l" defTabSz="235138" rtl="0" eaLnBrk="1" latinLnBrk="0" hangingPunct="1">
        <a:defRPr sz="926" kern="1200">
          <a:solidFill>
            <a:schemeClr val="tx1"/>
          </a:solidFill>
          <a:latin typeface="+mn-lt"/>
          <a:ea typeface="+mn-ea"/>
          <a:cs typeface="+mn-cs"/>
        </a:defRPr>
      </a:lvl3pPr>
      <a:lvl4pPr marL="705414" algn="l" defTabSz="235138" rtl="0" eaLnBrk="1" latinLnBrk="0" hangingPunct="1">
        <a:defRPr sz="926" kern="1200">
          <a:solidFill>
            <a:schemeClr val="tx1"/>
          </a:solidFill>
          <a:latin typeface="+mn-lt"/>
          <a:ea typeface="+mn-ea"/>
          <a:cs typeface="+mn-cs"/>
        </a:defRPr>
      </a:lvl4pPr>
      <a:lvl5pPr marL="940552" algn="l" defTabSz="235138" rtl="0" eaLnBrk="1" latinLnBrk="0" hangingPunct="1">
        <a:defRPr sz="926" kern="1200">
          <a:solidFill>
            <a:schemeClr val="tx1"/>
          </a:solidFill>
          <a:latin typeface="+mn-lt"/>
          <a:ea typeface="+mn-ea"/>
          <a:cs typeface="+mn-cs"/>
        </a:defRPr>
      </a:lvl5pPr>
      <a:lvl6pPr marL="1175690" algn="l" defTabSz="235138" rtl="0" eaLnBrk="1" latinLnBrk="0" hangingPunct="1">
        <a:defRPr sz="926" kern="1200">
          <a:solidFill>
            <a:schemeClr val="tx1"/>
          </a:solidFill>
          <a:latin typeface="+mn-lt"/>
          <a:ea typeface="+mn-ea"/>
          <a:cs typeface="+mn-cs"/>
        </a:defRPr>
      </a:lvl6pPr>
      <a:lvl7pPr marL="1410828" algn="l" defTabSz="235138" rtl="0" eaLnBrk="1" latinLnBrk="0" hangingPunct="1">
        <a:defRPr sz="926" kern="1200">
          <a:solidFill>
            <a:schemeClr val="tx1"/>
          </a:solidFill>
          <a:latin typeface="+mn-lt"/>
          <a:ea typeface="+mn-ea"/>
          <a:cs typeface="+mn-cs"/>
        </a:defRPr>
      </a:lvl7pPr>
      <a:lvl8pPr marL="1645966" algn="l" defTabSz="235138" rtl="0" eaLnBrk="1" latinLnBrk="0" hangingPunct="1">
        <a:defRPr sz="926" kern="1200">
          <a:solidFill>
            <a:schemeClr val="tx1"/>
          </a:solidFill>
          <a:latin typeface="+mn-lt"/>
          <a:ea typeface="+mn-ea"/>
          <a:cs typeface="+mn-cs"/>
        </a:defRPr>
      </a:lvl8pPr>
      <a:lvl9pPr marL="1881104" algn="l" defTabSz="235138" rtl="0" eaLnBrk="1" latinLnBrk="0" hangingPunct="1">
        <a:defRPr sz="92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A829D-6D48-4781-A3CE-847A4800C949}" type="datetimeFigureOut">
              <a:rPr lang="nb-NO" smtClean="0">
                <a:solidFill>
                  <a:prstClr val="black">
                    <a:tint val="75000"/>
                  </a:prstClr>
                </a:solidFill>
              </a:rPr>
              <a:pPr/>
              <a:t>17.02.2020</a:t>
            </a:fld>
            <a:endParaRPr lang="nb-NO">
              <a:solidFill>
                <a:prstClr val="black">
                  <a:tint val="75000"/>
                </a:prstClr>
              </a:solidFill>
            </a:endParaRPr>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DB281C-1690-4EA8-A685-548F41072F36}"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79301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7" name="Plassholder f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BAC244D-5EAC-455C-87C1-800B518508C4}" type="datetime1">
              <a:rPr lang="nb-NO">
                <a:solidFill>
                  <a:prstClr val="black">
                    <a:tint val="75000"/>
                  </a:prstClr>
                </a:solidFill>
              </a:rPr>
              <a:pPr>
                <a:defRPr/>
              </a:pPr>
              <a:t>17.02.2020</a:t>
            </a:fld>
            <a:endParaRPr lang="nb-NO">
              <a:solidFill>
                <a:prstClr val="black">
                  <a:tint val="75000"/>
                </a:prstClr>
              </a:solidFill>
            </a:endParaRPr>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nn-NO">
                <a:solidFill>
                  <a:prstClr val="black">
                    <a:tint val="75000"/>
                  </a:prstClr>
                </a:solidFill>
              </a:rPr>
              <a:t>Fakultet for biovitenskap og akvakultur</a:t>
            </a:r>
            <a:endParaRPr lang="nb-NO">
              <a:solidFill>
                <a:prstClr val="black">
                  <a:tint val="75000"/>
                </a:prstClr>
              </a:solidFill>
            </a:endParaRPr>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5ABEE4E9-D458-4482-A798-2D4E7A90A3EB}" type="slidenum">
              <a:rPr lang="nb-NO" altLang="nb-NO">
                <a:cs typeface="Arial" panose="020B0604020202020204" pitchFamily="34" charset="0"/>
              </a:rPr>
              <a:pPr fontAlgn="base">
                <a:spcBef>
                  <a:spcPct val="0"/>
                </a:spcBef>
                <a:spcAft>
                  <a:spcPct val="0"/>
                </a:spcAft>
                <a:defRPr/>
              </a:pPr>
              <a:t>‹#›</a:t>
            </a:fld>
            <a:endParaRPr lang="nb-NO" altLang="nb-NO">
              <a:cs typeface="Arial" panose="020B0604020202020204" pitchFamily="34" charset="0"/>
            </a:endParaRPr>
          </a:p>
        </p:txBody>
      </p:sp>
    </p:spTree>
    <p:extLst>
      <p:ext uri="{BB962C8B-B14F-4D97-AF65-F5344CB8AC3E}">
        <p14:creationId xmlns:p14="http://schemas.microsoft.com/office/powerpoint/2010/main" val="767326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8.jp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2.jpg"/><Relationship Id="rId2" Type="http://schemas.openxmlformats.org/officeDocument/2006/relationships/notesSlide" Target="../notesSlides/notesSlide9.xml"/><Relationship Id="rId16" Type="http://schemas.openxmlformats.org/officeDocument/2006/relationships/image" Target="../media/image31.jpg"/><Relationship Id="rId20"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jp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6.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sp>
        <p:nvSpPr>
          <p:cNvPr id="4" name="TekstSylinder 3"/>
          <p:cNvSpPr txBox="1"/>
          <p:nvPr/>
        </p:nvSpPr>
        <p:spPr>
          <a:xfrm>
            <a:off x="130629" y="225632"/>
            <a:ext cx="11952514" cy="5293757"/>
          </a:xfrm>
          <a:prstGeom prst="rect">
            <a:avLst/>
          </a:prstGeom>
          <a:noFill/>
        </p:spPr>
        <p:txBody>
          <a:bodyPr wrap="square" rtlCol="0">
            <a:spAutoFit/>
          </a:bodyPr>
          <a:lstStyle/>
          <a:p>
            <a:pPr algn="ctr"/>
            <a:r>
              <a:rPr lang="en-GB" sz="4400" dirty="0" err="1" smtClean="0">
                <a:solidFill>
                  <a:prstClr val="black"/>
                </a:solidFill>
                <a:latin typeface="Cambria" panose="02040503050406030204" pitchFamily="18" charset="0"/>
              </a:rPr>
              <a:t>Fenomenet</a:t>
            </a:r>
            <a:r>
              <a:rPr lang="en-GB" sz="4400" dirty="0" smtClean="0">
                <a:solidFill>
                  <a:prstClr val="black"/>
                </a:solidFill>
                <a:latin typeface="Cambria" panose="02040503050406030204" pitchFamily="18" charset="0"/>
              </a:rPr>
              <a:t> </a:t>
            </a:r>
            <a:r>
              <a:rPr lang="en-GB" sz="4400" dirty="0" err="1" smtClean="0">
                <a:solidFill>
                  <a:prstClr val="black"/>
                </a:solidFill>
                <a:latin typeface="Cambria" panose="02040503050406030204" pitchFamily="18" charset="0"/>
              </a:rPr>
              <a:t>Pilegrim</a:t>
            </a:r>
            <a:endParaRPr lang="en-GB" sz="4400" dirty="0" smtClean="0">
              <a:solidFill>
                <a:prstClr val="black"/>
              </a:solidFill>
              <a:latin typeface="Cambria" panose="02040503050406030204" pitchFamily="18" charset="0"/>
            </a:endParaRPr>
          </a:p>
          <a:p>
            <a:pPr algn="ctr"/>
            <a:r>
              <a:rPr lang="en-GB" sz="4400" dirty="0" err="1" smtClean="0">
                <a:solidFill>
                  <a:prstClr val="black"/>
                </a:solidFill>
                <a:latin typeface="Cambria" panose="02040503050406030204" pitchFamily="18" charset="0"/>
              </a:rPr>
              <a:t>Nidaros</a:t>
            </a:r>
            <a:r>
              <a:rPr lang="en-GB" sz="4400" dirty="0" smtClean="0">
                <a:solidFill>
                  <a:prstClr val="black"/>
                </a:solidFill>
                <a:latin typeface="Cambria" panose="02040503050406030204" pitchFamily="18" charset="0"/>
              </a:rPr>
              <a:t> – </a:t>
            </a:r>
            <a:r>
              <a:rPr lang="en-GB" sz="4400" dirty="0" err="1" smtClean="0">
                <a:solidFill>
                  <a:prstClr val="black"/>
                </a:solidFill>
                <a:latin typeface="Cambria" panose="02040503050406030204" pitchFamily="18" charset="0"/>
              </a:rPr>
              <a:t>veien</a:t>
            </a:r>
            <a:r>
              <a:rPr lang="en-GB" sz="4400" dirty="0" smtClean="0">
                <a:solidFill>
                  <a:prstClr val="black"/>
                </a:solidFill>
                <a:latin typeface="Cambria" panose="02040503050406030204" pitchFamily="18" charset="0"/>
              </a:rPr>
              <a:t> </a:t>
            </a:r>
            <a:r>
              <a:rPr lang="en-GB" sz="4400" dirty="0" err="1" smtClean="0">
                <a:solidFill>
                  <a:prstClr val="black"/>
                </a:solidFill>
                <a:latin typeface="Cambria" panose="02040503050406030204" pitchFamily="18" charset="0"/>
              </a:rPr>
              <a:t>og</a:t>
            </a:r>
            <a:r>
              <a:rPr lang="en-GB" sz="4400" dirty="0" smtClean="0">
                <a:solidFill>
                  <a:prstClr val="black"/>
                </a:solidFill>
                <a:latin typeface="Cambria" panose="02040503050406030204" pitchFamily="18" charset="0"/>
              </a:rPr>
              <a:t> </a:t>
            </a:r>
            <a:r>
              <a:rPr lang="en-GB" sz="4400" dirty="0" err="1" smtClean="0">
                <a:solidFill>
                  <a:prstClr val="black"/>
                </a:solidFill>
                <a:latin typeface="Cambria" panose="02040503050406030204" pitchFamily="18" charset="0"/>
              </a:rPr>
              <a:t>målet</a:t>
            </a:r>
            <a:endParaRPr lang="en-GB" sz="4400" dirty="0" smtClean="0">
              <a:solidFill>
                <a:prstClr val="black"/>
              </a:solidFill>
              <a:latin typeface="Cambria" panose="02040503050406030204" pitchFamily="18" charset="0"/>
            </a:endParaRPr>
          </a:p>
          <a:p>
            <a:pPr algn="ctr"/>
            <a:endParaRPr lang="en-GB" sz="4400" dirty="0">
              <a:solidFill>
                <a:prstClr val="black"/>
              </a:solidFill>
              <a:latin typeface="Cambria" panose="02040503050406030204" pitchFamily="18" charset="0"/>
            </a:endParaRPr>
          </a:p>
          <a:p>
            <a:pPr algn="ctr"/>
            <a:r>
              <a:rPr lang="en-GB" sz="3200" dirty="0" smtClean="0">
                <a:solidFill>
                  <a:prstClr val="black"/>
                </a:solidFill>
                <a:latin typeface="Cambria" panose="02040503050406030204" pitchFamily="18" charset="0"/>
              </a:rPr>
              <a:t>Bjørgvin Thorsteinsson </a:t>
            </a:r>
          </a:p>
          <a:p>
            <a:pPr algn="ctr"/>
            <a:r>
              <a:rPr lang="en-GB" sz="3200" dirty="0" err="1" smtClean="0">
                <a:solidFill>
                  <a:prstClr val="black"/>
                </a:solidFill>
                <a:latin typeface="Cambria" panose="02040503050406030204" pitchFamily="18" charset="0"/>
              </a:rPr>
              <a:t>Direktør</a:t>
            </a:r>
            <a:r>
              <a:rPr lang="en-GB" sz="3200" dirty="0" smtClean="0">
                <a:solidFill>
                  <a:prstClr val="black"/>
                </a:solidFill>
                <a:latin typeface="Cambria" panose="02040503050406030204" pitchFamily="18" charset="0"/>
              </a:rPr>
              <a:t> </a:t>
            </a:r>
          </a:p>
          <a:p>
            <a:pPr algn="ctr"/>
            <a:endParaRPr lang="en-GB" sz="2200" dirty="0">
              <a:solidFill>
                <a:prstClr val="black"/>
              </a:solidFill>
              <a:latin typeface="Cambria" panose="02040503050406030204" pitchFamily="18" charset="0"/>
            </a:endParaRPr>
          </a:p>
          <a:p>
            <a:pPr algn="ctr"/>
            <a:endParaRPr lang="en-GB" sz="2200" dirty="0">
              <a:solidFill>
                <a:prstClr val="black"/>
              </a:solidFill>
              <a:latin typeface="Cambria" panose="02040503050406030204" pitchFamily="18" charset="0"/>
            </a:endParaRPr>
          </a:p>
          <a:p>
            <a:pPr algn="ctr"/>
            <a:endParaRPr lang="en-GB" sz="2200" dirty="0">
              <a:solidFill>
                <a:prstClr val="black"/>
              </a:solidFill>
              <a:latin typeface="Cambria" panose="02040503050406030204" pitchFamily="18" charset="0"/>
            </a:endParaRPr>
          </a:p>
          <a:p>
            <a:pPr algn="ctr"/>
            <a:endParaRPr lang="en-GB" sz="2200" dirty="0">
              <a:solidFill>
                <a:prstClr val="black"/>
              </a:solidFill>
              <a:latin typeface="Cambria" panose="02040503050406030204" pitchFamily="18" charset="0"/>
            </a:endParaRPr>
          </a:p>
          <a:p>
            <a:pPr algn="ctr"/>
            <a:endParaRPr lang="en-GB" sz="2200" dirty="0">
              <a:solidFill>
                <a:prstClr val="black"/>
              </a:solidFill>
              <a:latin typeface="Cambria" panose="02040503050406030204" pitchFamily="18" charset="0"/>
            </a:endParaRPr>
          </a:p>
          <a:p>
            <a:pPr algn="ctr"/>
            <a:endParaRPr lang="en-GB" sz="3200" dirty="0">
              <a:solidFill>
                <a:prstClr val="black"/>
              </a:solidFill>
              <a:latin typeface="Cambria" panose="02040503050406030204" pitchFamily="18"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sp>
        <p:nvSpPr>
          <p:cNvPr id="11" name="TekstSylinder 10"/>
          <p:cNvSpPr txBox="1"/>
          <p:nvPr/>
        </p:nvSpPr>
        <p:spPr>
          <a:xfrm>
            <a:off x="26280" y="5748782"/>
            <a:ext cx="2266950" cy="276999"/>
          </a:xfrm>
          <a:prstGeom prst="rect">
            <a:avLst/>
          </a:prstGeom>
          <a:noFill/>
        </p:spPr>
        <p:txBody>
          <a:bodyPr wrap="square" rtlCol="0">
            <a:spAutoFit/>
          </a:bodyPr>
          <a:lstStyle/>
          <a:p>
            <a:r>
              <a:rPr lang="nb-NO" sz="1200" dirty="0">
                <a:solidFill>
                  <a:prstClr val="white"/>
                </a:solidFill>
                <a:latin typeface="Calibri Light" panose="020F0302020204030204" pitchFamily="34" charset="0"/>
              </a:rPr>
              <a:t>www.stolavways.com</a:t>
            </a:r>
          </a:p>
        </p:txBody>
      </p:sp>
      <p:pic>
        <p:nvPicPr>
          <p:cNvPr id="12" name="Bild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330" y="3314770"/>
            <a:ext cx="1419048" cy="1466667"/>
          </a:xfrm>
          <a:prstGeom prst="rect">
            <a:avLst/>
          </a:prstGeom>
        </p:spPr>
      </p:pic>
    </p:spTree>
    <p:extLst>
      <p:ext uri="{BB962C8B-B14F-4D97-AF65-F5344CB8AC3E}">
        <p14:creationId xmlns:p14="http://schemas.microsoft.com/office/powerpoint/2010/main" val="17260446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756" y="4082467"/>
            <a:ext cx="2016252" cy="2002536"/>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3574" y="4083540"/>
            <a:ext cx="2016252" cy="2009394"/>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946" y="-3845"/>
            <a:ext cx="2016252" cy="2002536"/>
          </a:xfrm>
          <a:prstGeom prst="rect">
            <a:avLst/>
          </a:prstGeom>
        </p:spPr>
      </p:pic>
      <p:pic>
        <p:nvPicPr>
          <p:cNvPr id="9" name="Bild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3811" y="2021690"/>
            <a:ext cx="2009394" cy="2016252"/>
          </a:xfrm>
          <a:prstGeom prst="rect">
            <a:avLst/>
          </a:prstGeom>
        </p:spPr>
      </p:pic>
      <p:pic>
        <p:nvPicPr>
          <p:cNvPr id="13" name="Bild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4521" y="4073758"/>
            <a:ext cx="2002536" cy="2009394"/>
          </a:xfrm>
          <a:prstGeom prst="rect">
            <a:avLst/>
          </a:prstGeom>
        </p:spPr>
      </p:pic>
      <p:pic>
        <p:nvPicPr>
          <p:cNvPr id="14" name="Bild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5490" y="4058020"/>
            <a:ext cx="2009394" cy="2023110"/>
          </a:xfrm>
          <a:prstGeom prst="rect">
            <a:avLst/>
          </a:prstGeom>
        </p:spPr>
      </p:pic>
      <p:pic>
        <p:nvPicPr>
          <p:cNvPr id="15" name="Bild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57086" y="4054796"/>
            <a:ext cx="2009394" cy="2016252"/>
          </a:xfrm>
          <a:prstGeom prst="rect">
            <a:avLst/>
          </a:prstGeom>
        </p:spPr>
      </p:pic>
      <p:pic>
        <p:nvPicPr>
          <p:cNvPr id="16" name="Bild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0147" y="2028907"/>
            <a:ext cx="2016252" cy="2023110"/>
          </a:xfrm>
          <a:prstGeom prst="rect">
            <a:avLst/>
          </a:prstGeom>
        </p:spPr>
      </p:pic>
      <p:pic>
        <p:nvPicPr>
          <p:cNvPr id="17" name="Bild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0529" y="11851"/>
            <a:ext cx="2016252" cy="2009394"/>
          </a:xfrm>
          <a:prstGeom prst="rect">
            <a:avLst/>
          </a:prstGeom>
        </p:spPr>
      </p:pic>
      <p:pic>
        <p:nvPicPr>
          <p:cNvPr id="18" name="Bild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2651" y="2008952"/>
            <a:ext cx="2009394" cy="2016252"/>
          </a:xfrm>
          <a:prstGeom prst="rect">
            <a:avLst/>
          </a:prstGeom>
        </p:spPr>
      </p:pic>
      <p:pic>
        <p:nvPicPr>
          <p:cNvPr id="19" name="Bild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2488" y="2024089"/>
            <a:ext cx="2016252" cy="2016252"/>
          </a:xfrm>
          <a:prstGeom prst="rect">
            <a:avLst/>
          </a:prstGeom>
        </p:spPr>
      </p:pic>
      <p:pic>
        <p:nvPicPr>
          <p:cNvPr id="20" name="Bild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35279" y="-3417"/>
            <a:ext cx="2009394" cy="2016252"/>
          </a:xfrm>
          <a:prstGeom prst="rect">
            <a:avLst/>
          </a:prstGeom>
        </p:spPr>
      </p:pic>
      <p:pic>
        <p:nvPicPr>
          <p:cNvPr id="22" name="Bild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27130" y="-9546"/>
            <a:ext cx="2016252" cy="2009394"/>
          </a:xfrm>
          <a:prstGeom prst="rect">
            <a:avLst/>
          </a:prstGeom>
        </p:spPr>
      </p:pic>
      <p:pic>
        <p:nvPicPr>
          <p:cNvPr id="23" name="Bild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53382" y="2011489"/>
            <a:ext cx="2016252" cy="2016252"/>
          </a:xfrm>
          <a:prstGeom prst="rect">
            <a:avLst/>
          </a:prstGeom>
        </p:spPr>
      </p:pic>
      <p:pic>
        <p:nvPicPr>
          <p:cNvPr id="24" name="Bild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52" y="4079072"/>
            <a:ext cx="2009394" cy="2009394"/>
          </a:xfrm>
          <a:prstGeom prst="rect">
            <a:avLst/>
          </a:prstGeom>
        </p:spPr>
      </p:pic>
      <p:pic>
        <p:nvPicPr>
          <p:cNvPr id="26" name="Bild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75748" y="0"/>
            <a:ext cx="2016252" cy="2016252"/>
          </a:xfrm>
          <a:prstGeom prst="rect">
            <a:avLst/>
          </a:prstGeom>
        </p:spPr>
      </p:pic>
      <p:pic>
        <p:nvPicPr>
          <p:cNvPr id="27" name="Bilde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013" y="2036227"/>
            <a:ext cx="2009394" cy="2009394"/>
          </a:xfrm>
          <a:prstGeom prst="rect">
            <a:avLst/>
          </a:prstGeom>
        </p:spPr>
      </p:pic>
      <p:pic>
        <p:nvPicPr>
          <p:cNvPr id="28" name="Bild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 y="-17561"/>
            <a:ext cx="2023110" cy="2016252"/>
          </a:xfrm>
          <a:prstGeom prst="rect">
            <a:avLst/>
          </a:prstGeom>
        </p:spPr>
      </p:pic>
    </p:spTree>
    <p:extLst>
      <p:ext uri="{BB962C8B-B14F-4D97-AF65-F5344CB8AC3E}">
        <p14:creationId xmlns:p14="http://schemas.microsoft.com/office/powerpoint/2010/main" val="232281832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703821"/>
          </a:xfrm>
        </p:spPr>
        <p:txBody>
          <a:bodyPr>
            <a:normAutofit fontScale="90000"/>
          </a:bodyPr>
          <a:lstStyle/>
          <a:p>
            <a:r>
              <a:rPr lang="en-GB" b="1" dirty="0" err="1" smtClean="0"/>
              <a:t>Overnatting</a:t>
            </a:r>
            <a:r>
              <a:rPr lang="en-GB" b="1" dirty="0" smtClean="0"/>
              <a:t> </a:t>
            </a:r>
            <a:r>
              <a:rPr lang="en-GB" b="1" dirty="0" err="1" smtClean="0"/>
              <a:t>Gudbrandsdalsleden</a:t>
            </a:r>
            <a:r>
              <a:rPr lang="en-GB" b="1" dirty="0" smtClean="0"/>
              <a:t> </a:t>
            </a:r>
            <a:r>
              <a:rPr lang="en-GB" b="1" dirty="0" err="1" smtClean="0"/>
              <a:t>og</a:t>
            </a:r>
            <a:r>
              <a:rPr lang="en-GB" b="1" dirty="0" smtClean="0"/>
              <a:t> </a:t>
            </a:r>
            <a:r>
              <a:rPr lang="en-GB" b="1" dirty="0" err="1" smtClean="0"/>
              <a:t>St.Olavsleden</a:t>
            </a:r>
            <a:endParaRPr lang="en-GB" b="1" dirty="0"/>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3916" y="6004336"/>
            <a:ext cx="1909010" cy="646642"/>
          </a:xfrm>
          <a:prstGeom prst="rect">
            <a:avLst/>
          </a:prstGeom>
        </p:spPr>
      </p:pic>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788" y="6104022"/>
            <a:ext cx="1914002" cy="454052"/>
          </a:xfrm>
          <a:prstGeom prst="rect">
            <a:avLst/>
          </a:prstGeom>
        </p:spPr>
      </p:pic>
      <p:graphicFrame>
        <p:nvGraphicFramePr>
          <p:cNvPr id="8" name="Diagram 7"/>
          <p:cNvGraphicFramePr>
            <a:graphicFrameLocks/>
          </p:cNvGraphicFramePr>
          <p:nvPr>
            <p:extLst/>
          </p:nvPr>
        </p:nvGraphicFramePr>
        <p:xfrm>
          <a:off x="4211391" y="882729"/>
          <a:ext cx="7199289" cy="5221293"/>
        </p:xfrm>
        <a:graphic>
          <a:graphicData uri="http://schemas.openxmlformats.org/drawingml/2006/chart">
            <c:chart xmlns:c="http://schemas.openxmlformats.org/drawingml/2006/chart" xmlns:r="http://schemas.openxmlformats.org/officeDocument/2006/relationships" r:id="rId4"/>
          </a:graphicData>
        </a:graphic>
      </p:graphicFrame>
      <p:pic>
        <p:nvPicPr>
          <p:cNvPr id="9" name="Bilde 8"/>
          <p:cNvPicPr>
            <a:picLocks noChangeAspect="1"/>
          </p:cNvPicPr>
          <p:nvPr/>
        </p:nvPicPr>
        <p:blipFill rotWithShape="1">
          <a:blip r:embed="rId5">
            <a:extLst>
              <a:ext uri="{28A0092B-C50C-407E-A947-70E740481C1C}">
                <a14:useLocalDpi xmlns:a14="http://schemas.microsoft.com/office/drawing/2010/main" val="0"/>
              </a:ext>
            </a:extLst>
          </a:blip>
          <a:srcRect l="1416"/>
          <a:stretch/>
        </p:blipFill>
        <p:spPr>
          <a:xfrm rot="20975828">
            <a:off x="1366949" y="1990432"/>
            <a:ext cx="2245935" cy="3624111"/>
          </a:xfrm>
          <a:prstGeom prst="rect">
            <a:avLst/>
          </a:prstGeom>
        </p:spPr>
      </p:pic>
    </p:spTree>
    <p:extLst>
      <p:ext uri="{BB962C8B-B14F-4D97-AF65-F5344CB8AC3E}">
        <p14:creationId xmlns:p14="http://schemas.microsoft.com/office/powerpoint/2010/main" val="4001718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pic>
        <p:nvPicPr>
          <p:cNvPr id="4" name="Bil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82" y="133476"/>
            <a:ext cx="2483426" cy="2673594"/>
          </a:xfrm>
          <a:prstGeom prst="rect">
            <a:avLst/>
          </a:prstGeom>
        </p:spPr>
      </p:pic>
      <p:pic>
        <p:nvPicPr>
          <p:cNvPr id="6" name="Bil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0391" y="1186250"/>
            <a:ext cx="3870590" cy="4815238"/>
          </a:xfrm>
          <a:prstGeom prst="rect">
            <a:avLst/>
          </a:prstGeom>
        </p:spPr>
      </p:pic>
      <p:sp>
        <p:nvSpPr>
          <p:cNvPr id="7" name="TekstSylinder 6"/>
          <p:cNvSpPr txBox="1"/>
          <p:nvPr/>
        </p:nvSpPr>
        <p:spPr>
          <a:xfrm>
            <a:off x="3156670" y="89627"/>
            <a:ext cx="6647935" cy="646331"/>
          </a:xfrm>
          <a:prstGeom prst="rect">
            <a:avLst/>
          </a:prstGeom>
          <a:noFill/>
        </p:spPr>
        <p:txBody>
          <a:bodyPr wrap="square" rtlCol="0">
            <a:spAutoFit/>
          </a:bodyPr>
          <a:lstStyle/>
          <a:p>
            <a:r>
              <a:rPr lang="nb-NO" sz="3600" dirty="0">
                <a:solidFill>
                  <a:prstClr val="black"/>
                </a:solidFill>
              </a:rPr>
              <a:t>Veien </a:t>
            </a:r>
            <a:r>
              <a:rPr lang="nb-NO" sz="3600" dirty="0" smtClean="0">
                <a:solidFill>
                  <a:prstClr val="black"/>
                </a:solidFill>
              </a:rPr>
              <a:t>og målet frem mot </a:t>
            </a:r>
            <a:r>
              <a:rPr lang="nb-NO" sz="3600" dirty="0">
                <a:solidFill>
                  <a:prstClr val="black"/>
                </a:solidFill>
              </a:rPr>
              <a:t>2037</a:t>
            </a:r>
          </a:p>
        </p:txBody>
      </p:sp>
      <p:sp>
        <p:nvSpPr>
          <p:cNvPr id="9" name="TekstSylinder 8"/>
          <p:cNvSpPr txBox="1"/>
          <p:nvPr/>
        </p:nvSpPr>
        <p:spPr>
          <a:xfrm>
            <a:off x="3398433" y="1186250"/>
            <a:ext cx="4427513" cy="1815882"/>
          </a:xfrm>
          <a:prstGeom prst="rect">
            <a:avLst/>
          </a:prstGeom>
          <a:noFill/>
        </p:spPr>
        <p:txBody>
          <a:bodyPr wrap="square" rtlCol="0">
            <a:spAutoFit/>
          </a:bodyPr>
          <a:lstStyle/>
          <a:p>
            <a:r>
              <a:rPr lang="nb-NO" sz="1600" dirty="0">
                <a:solidFill>
                  <a:prstClr val="black"/>
                </a:solidFill>
              </a:rPr>
              <a:t>«Norsk natur og kultur, stillhet, lokal mat, kirkerom, </a:t>
            </a:r>
            <a:r>
              <a:rPr lang="nb-NO" sz="1600" dirty="0" smtClean="0">
                <a:solidFill>
                  <a:prstClr val="black"/>
                </a:solidFill>
              </a:rPr>
              <a:t>gjestfrihet, lokal historie og </a:t>
            </a:r>
            <a:r>
              <a:rPr lang="nb-NO" sz="1600" dirty="0">
                <a:solidFill>
                  <a:prstClr val="black"/>
                </a:solidFill>
              </a:rPr>
              <a:t>nærhet er kvaliteter ved Pilegrimsleden – St. Olavsveiene til Trondheim som gir mulighet til å øke antall vandrere og styrke verdiskapingen og videre positiv utvikling langs pilegrimsledene».</a:t>
            </a:r>
          </a:p>
          <a:p>
            <a:r>
              <a:rPr lang="nb-NO" sz="1400" i="1" dirty="0">
                <a:solidFill>
                  <a:prstClr val="black"/>
                </a:solidFill>
              </a:rPr>
              <a:t>Langtidsplan 2020 - 2037</a:t>
            </a:r>
          </a:p>
        </p:txBody>
      </p:sp>
      <p:sp>
        <p:nvSpPr>
          <p:cNvPr id="13" name="TekstSylinder 12"/>
          <p:cNvSpPr txBox="1"/>
          <p:nvPr/>
        </p:nvSpPr>
        <p:spPr>
          <a:xfrm>
            <a:off x="87582" y="3178055"/>
            <a:ext cx="7892636" cy="2277547"/>
          </a:xfrm>
          <a:prstGeom prst="rect">
            <a:avLst/>
          </a:prstGeom>
          <a:noFill/>
        </p:spPr>
        <p:txBody>
          <a:bodyPr wrap="square" rtlCol="0">
            <a:spAutoFit/>
          </a:bodyPr>
          <a:lstStyle/>
          <a:p>
            <a:endParaRPr lang="nb-NO" sz="1200" b="1" dirty="0" smtClean="0">
              <a:solidFill>
                <a:prstClr val="black"/>
              </a:solidFill>
            </a:endParaRPr>
          </a:p>
          <a:p>
            <a:endParaRPr lang="nb-NO" sz="1200" b="1" dirty="0">
              <a:solidFill>
                <a:prstClr val="black"/>
              </a:solidFill>
            </a:endParaRPr>
          </a:p>
          <a:p>
            <a:r>
              <a:rPr lang="nb-NO" sz="1200" b="1" dirty="0" err="1" smtClean="0">
                <a:solidFill>
                  <a:prstClr val="black"/>
                </a:solidFill>
              </a:rPr>
              <a:t>Bærekraftsprinsipper</a:t>
            </a:r>
            <a:r>
              <a:rPr lang="nb-NO" sz="1200" b="1" dirty="0" smtClean="0">
                <a:solidFill>
                  <a:prstClr val="black"/>
                </a:solidFill>
              </a:rPr>
              <a:t> </a:t>
            </a:r>
            <a:r>
              <a:rPr lang="nb-NO" sz="1200" b="1" dirty="0">
                <a:solidFill>
                  <a:prstClr val="black"/>
                </a:solidFill>
              </a:rPr>
              <a:t>for </a:t>
            </a:r>
            <a:r>
              <a:rPr lang="nb-NO" sz="1200" b="1" dirty="0" smtClean="0">
                <a:solidFill>
                  <a:prstClr val="black"/>
                </a:solidFill>
              </a:rPr>
              <a:t>Pilegrimsarbeidet </a:t>
            </a:r>
            <a:r>
              <a:rPr lang="nb-NO" sz="1200" b="1" dirty="0">
                <a:solidFill>
                  <a:prstClr val="black"/>
                </a:solidFill>
              </a:rPr>
              <a:t>som legges til </a:t>
            </a:r>
            <a:r>
              <a:rPr lang="nb-NO" sz="1200" b="1" dirty="0" smtClean="0">
                <a:solidFill>
                  <a:prstClr val="black"/>
                </a:solidFill>
              </a:rPr>
              <a:t>grunn:</a:t>
            </a:r>
          </a:p>
          <a:p>
            <a:endParaRPr lang="nb-NO" sz="1200" dirty="0">
              <a:solidFill>
                <a:prstClr val="black"/>
              </a:solidFill>
            </a:endParaRPr>
          </a:p>
          <a:p>
            <a:pPr marL="285750" indent="-285750">
              <a:buFont typeface="Arial" panose="020B0604020202020204" pitchFamily="34" charset="0"/>
              <a:buChar char="•"/>
            </a:pPr>
            <a:r>
              <a:rPr lang="nb-NO" sz="1400" u="sng" dirty="0">
                <a:solidFill>
                  <a:prstClr val="black"/>
                </a:solidFill>
              </a:rPr>
              <a:t>Kulturell rikdom</a:t>
            </a:r>
          </a:p>
          <a:p>
            <a:pPr marL="742950" lvl="1" indent="-285750">
              <a:buFont typeface="Arial" panose="020B0604020202020204" pitchFamily="34" charset="0"/>
              <a:buChar char="•"/>
            </a:pPr>
            <a:endParaRPr lang="nb-NO" sz="1400" dirty="0">
              <a:solidFill>
                <a:prstClr val="black"/>
              </a:solidFill>
            </a:endParaRPr>
          </a:p>
          <a:p>
            <a:pPr marL="285750" indent="-285750">
              <a:buFont typeface="Arial" panose="020B0604020202020204" pitchFamily="34" charset="0"/>
              <a:buChar char="•"/>
            </a:pPr>
            <a:r>
              <a:rPr lang="nb-NO" sz="1400" u="sng" dirty="0">
                <a:solidFill>
                  <a:prstClr val="black"/>
                </a:solidFill>
              </a:rPr>
              <a:t>Rent miljø og ressurseffektivitet</a:t>
            </a:r>
          </a:p>
          <a:p>
            <a:pPr marL="742950" lvl="1" indent="-285750">
              <a:buFont typeface="Arial" panose="020B0604020202020204" pitchFamily="34" charset="0"/>
              <a:buChar char="•"/>
            </a:pPr>
            <a:endParaRPr lang="nb-NO" sz="1400" dirty="0">
              <a:solidFill>
                <a:prstClr val="black"/>
              </a:solidFill>
            </a:endParaRPr>
          </a:p>
          <a:p>
            <a:pPr marL="285750" indent="-285750">
              <a:buFont typeface="Arial" panose="020B0604020202020204" pitchFamily="34" charset="0"/>
              <a:buChar char="•"/>
            </a:pPr>
            <a:r>
              <a:rPr lang="nb-NO" sz="1400" u="sng" dirty="0">
                <a:solidFill>
                  <a:prstClr val="black"/>
                </a:solidFill>
              </a:rPr>
              <a:t>Lokal kontroll og engasjement</a:t>
            </a:r>
          </a:p>
          <a:p>
            <a:pPr marL="742950" lvl="1" indent="-285750">
              <a:buFont typeface="Arial" panose="020B0604020202020204" pitchFamily="34" charset="0"/>
              <a:buChar char="•"/>
            </a:pPr>
            <a:endParaRPr lang="nb-NO" sz="1200" dirty="0">
              <a:solidFill>
                <a:prstClr val="black"/>
              </a:solidFill>
            </a:endParaRPr>
          </a:p>
          <a:p>
            <a:pPr marL="742950" lvl="1" indent="-285750">
              <a:buFont typeface="Arial" panose="020B0604020202020204" pitchFamily="34" charset="0"/>
              <a:buChar char="•"/>
            </a:pPr>
            <a:endParaRPr lang="nb-NO" sz="1200" dirty="0">
              <a:solidFill>
                <a:prstClr val="black"/>
              </a:solidFill>
            </a:endParaRPr>
          </a:p>
        </p:txBody>
      </p:sp>
    </p:spTree>
    <p:extLst>
      <p:ext uri="{BB962C8B-B14F-4D97-AF65-F5344CB8AC3E}">
        <p14:creationId xmlns:p14="http://schemas.microsoft.com/office/powerpoint/2010/main" val="188731214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sp>
        <p:nvSpPr>
          <p:cNvPr id="5" name="Rektangel 4"/>
          <p:cNvSpPr/>
          <p:nvPr/>
        </p:nvSpPr>
        <p:spPr bwMode="auto">
          <a:xfrm>
            <a:off x="7119417" y="312920"/>
            <a:ext cx="4745180" cy="5388864"/>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srgbClr val="000000"/>
              </a:solidFill>
              <a:sym typeface="Gill Sans" charset="0"/>
            </a:endParaRPr>
          </a:p>
        </p:txBody>
      </p:sp>
      <p:sp>
        <p:nvSpPr>
          <p:cNvPr id="4" name="TekstSylinder 3"/>
          <p:cNvSpPr txBox="1"/>
          <p:nvPr/>
        </p:nvSpPr>
        <p:spPr>
          <a:xfrm>
            <a:off x="6994566" y="1237653"/>
            <a:ext cx="4692609" cy="2215991"/>
          </a:xfrm>
          <a:prstGeom prst="rect">
            <a:avLst/>
          </a:prstGeom>
          <a:noFill/>
        </p:spPr>
        <p:txBody>
          <a:bodyPr wrap="square" rtlCol="0">
            <a:spAutoFit/>
          </a:bodyPr>
          <a:lstStyle/>
          <a:p>
            <a:pPr algn="ctr"/>
            <a:r>
              <a:rPr lang="nb-NO" sz="4000" dirty="0" smtClean="0">
                <a:solidFill>
                  <a:prstClr val="black"/>
                </a:solidFill>
                <a:latin typeface="Cambria" panose="02040503050406030204" pitchFamily="18" charset="0"/>
              </a:rPr>
              <a:t>Tusen takk for oppmerksomheten!</a:t>
            </a:r>
            <a:endParaRPr lang="nb-NO" sz="4000" dirty="0">
              <a:solidFill>
                <a:prstClr val="black"/>
              </a:solidFill>
              <a:latin typeface="Calibri Light" panose="020F0302020204030204" pitchFamily="34" charset="0"/>
            </a:endParaRPr>
          </a:p>
          <a:p>
            <a:pPr marL="285750" indent="-285750">
              <a:buFontTx/>
              <a:buChar char="-"/>
            </a:pPr>
            <a:endParaRPr lang="en-GB" sz="1400" dirty="0">
              <a:solidFill>
                <a:prstClr val="black"/>
              </a:solidFill>
              <a:latin typeface="Cambria" panose="02040503050406030204" pitchFamily="18" charset="0"/>
            </a:endParaRPr>
          </a:p>
          <a:p>
            <a:endParaRPr lang="en-GB" sz="2200" dirty="0">
              <a:solidFill>
                <a:prstClr val="black"/>
              </a:solidFill>
              <a:latin typeface="Cambria" panose="02040503050406030204" pitchFamily="18" charset="0"/>
            </a:endParaRPr>
          </a:p>
          <a:p>
            <a:endParaRPr lang="en-GB" sz="2200" dirty="0">
              <a:solidFill>
                <a:prstClr val="black"/>
              </a:solidFill>
              <a:latin typeface="Cambria" panose="02040503050406030204" pitchFamily="18"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pic>
        <p:nvPicPr>
          <p:cNvPr id="2" name="Bild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62174" y="774250"/>
            <a:ext cx="6175043" cy="4631282"/>
          </a:xfrm>
          <a:prstGeom prst="rect">
            <a:avLst/>
          </a:prstGeom>
        </p:spPr>
      </p:pic>
    </p:spTree>
    <p:extLst>
      <p:ext uri="{BB962C8B-B14F-4D97-AF65-F5344CB8AC3E}">
        <p14:creationId xmlns:p14="http://schemas.microsoft.com/office/powerpoint/2010/main" val="26591917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sp>
        <p:nvSpPr>
          <p:cNvPr id="5" name="Rektangel 4"/>
          <p:cNvSpPr/>
          <p:nvPr/>
        </p:nvSpPr>
        <p:spPr bwMode="auto">
          <a:xfrm>
            <a:off x="7167969" y="351395"/>
            <a:ext cx="4745180" cy="5388864"/>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srgbClr val="000000"/>
              </a:solidFill>
              <a:sym typeface="Gill Sans" charset="0"/>
            </a:endParaRPr>
          </a:p>
        </p:txBody>
      </p:sp>
      <p:sp>
        <p:nvSpPr>
          <p:cNvPr id="4" name="TekstSylinder 3"/>
          <p:cNvSpPr txBox="1"/>
          <p:nvPr/>
        </p:nvSpPr>
        <p:spPr>
          <a:xfrm>
            <a:off x="7615550" y="629729"/>
            <a:ext cx="4360991" cy="2431435"/>
          </a:xfrm>
          <a:prstGeom prst="rect">
            <a:avLst/>
          </a:prstGeom>
          <a:noFill/>
        </p:spPr>
        <p:txBody>
          <a:bodyPr wrap="square" rtlCol="0">
            <a:spAutoFit/>
          </a:bodyPr>
          <a:lstStyle/>
          <a:p>
            <a:r>
              <a:rPr lang="en-US" sz="3600" dirty="0">
                <a:solidFill>
                  <a:prstClr val="black"/>
                </a:solidFill>
                <a:latin typeface="Cambria" panose="02040503050406030204" pitchFamily="18" charset="0"/>
              </a:rPr>
              <a:t>St. Olav Ways </a:t>
            </a:r>
            <a:r>
              <a:rPr lang="en-US" sz="3600" dirty="0" err="1">
                <a:solidFill>
                  <a:prstClr val="black"/>
                </a:solidFill>
                <a:latin typeface="Cambria" panose="02040503050406030204" pitchFamily="18" charset="0"/>
              </a:rPr>
              <a:t>i</a:t>
            </a:r>
            <a:r>
              <a:rPr lang="en-US" sz="3600" dirty="0" smtClean="0">
                <a:solidFill>
                  <a:prstClr val="black"/>
                </a:solidFill>
                <a:latin typeface="Cambria" panose="02040503050406030204" pitchFamily="18" charset="0"/>
              </a:rPr>
              <a:t> dag:</a:t>
            </a:r>
            <a:endParaRPr lang="en-US" sz="3600" dirty="0">
              <a:solidFill>
                <a:prstClr val="black"/>
              </a:solidFill>
              <a:latin typeface="Cambria" panose="02040503050406030204" pitchFamily="18" charset="0"/>
            </a:endParaRPr>
          </a:p>
          <a:p>
            <a:endParaRPr lang="en-US" sz="2200" dirty="0">
              <a:solidFill>
                <a:prstClr val="black"/>
              </a:solidFill>
              <a:latin typeface="Cambria" panose="02040503050406030204" pitchFamily="18" charset="0"/>
            </a:endParaRPr>
          </a:p>
          <a:p>
            <a:endParaRPr lang="en-US" sz="2200" dirty="0">
              <a:solidFill>
                <a:prstClr val="black"/>
              </a:solidFill>
              <a:latin typeface="Cambria" panose="02040503050406030204" pitchFamily="18" charset="0"/>
            </a:endParaRPr>
          </a:p>
          <a:p>
            <a:r>
              <a:rPr lang="en-US" sz="3600" dirty="0" smtClean="0">
                <a:solidFill>
                  <a:prstClr val="black"/>
                </a:solidFill>
                <a:latin typeface="Cambria" panose="02040503050406030204" pitchFamily="18" charset="0"/>
              </a:rPr>
              <a:t> 	</a:t>
            </a:r>
            <a:r>
              <a:rPr lang="en-US" sz="3600" dirty="0" err="1" smtClean="0">
                <a:solidFill>
                  <a:prstClr val="black"/>
                </a:solidFill>
                <a:latin typeface="Cambria" panose="02040503050406030204" pitchFamily="18" charset="0"/>
              </a:rPr>
              <a:t>Reiseruter</a:t>
            </a:r>
            <a:endParaRPr lang="en-US" sz="3600" dirty="0" smtClean="0">
              <a:solidFill>
                <a:prstClr val="black"/>
              </a:solidFill>
              <a:latin typeface="Cambria" panose="02040503050406030204" pitchFamily="18" charset="0"/>
            </a:endParaRPr>
          </a:p>
          <a:p>
            <a:r>
              <a:rPr lang="en-US" sz="3600" dirty="0">
                <a:solidFill>
                  <a:prstClr val="black"/>
                </a:solidFill>
                <a:latin typeface="Cambria" panose="02040503050406030204" pitchFamily="18" charset="0"/>
              </a:rPr>
              <a:t> </a:t>
            </a:r>
            <a:r>
              <a:rPr lang="en-US" sz="3600" dirty="0" smtClean="0">
                <a:solidFill>
                  <a:prstClr val="black"/>
                </a:solidFill>
                <a:latin typeface="Cambria" panose="02040503050406030204" pitchFamily="18" charset="0"/>
              </a:rPr>
              <a:t>…..	</a:t>
            </a:r>
            <a:r>
              <a:rPr lang="en-US" sz="3600" dirty="0" err="1" smtClean="0">
                <a:solidFill>
                  <a:prstClr val="black"/>
                </a:solidFill>
                <a:latin typeface="Cambria" panose="02040503050406030204" pitchFamily="18" charset="0"/>
              </a:rPr>
              <a:t>Tematiske</a:t>
            </a:r>
            <a:r>
              <a:rPr lang="en-US" sz="3600" dirty="0" smtClean="0">
                <a:solidFill>
                  <a:prstClr val="black"/>
                </a:solidFill>
                <a:latin typeface="Cambria" panose="02040503050406030204" pitchFamily="18" charset="0"/>
              </a:rPr>
              <a:t> </a:t>
            </a:r>
            <a:r>
              <a:rPr lang="en-US" sz="3600" dirty="0" err="1" smtClean="0">
                <a:solidFill>
                  <a:prstClr val="black"/>
                </a:solidFill>
                <a:latin typeface="Cambria" panose="02040503050406030204" pitchFamily="18" charset="0"/>
              </a:rPr>
              <a:t>ruter</a:t>
            </a:r>
            <a:r>
              <a:rPr lang="en-US" sz="3600" dirty="0" smtClean="0">
                <a:solidFill>
                  <a:prstClr val="black"/>
                </a:solidFill>
                <a:latin typeface="Cambria" panose="02040503050406030204" pitchFamily="18" charset="0"/>
              </a:rPr>
              <a:t> </a:t>
            </a:r>
            <a:endParaRPr lang="en-GB" sz="3600" dirty="0">
              <a:solidFill>
                <a:prstClr val="black"/>
              </a:solidFill>
              <a:latin typeface="Cambria" panose="02040503050406030204" pitchFamily="18"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pic>
        <p:nvPicPr>
          <p:cNvPr id="6" name="Bilde 5"/>
          <p:cNvPicPr>
            <a:picLocks noChangeAspect="1"/>
          </p:cNvPicPr>
          <p:nvPr/>
        </p:nvPicPr>
        <p:blipFill rotWithShape="1">
          <a:blip r:embed="rId5"/>
          <a:srcRect l="44222" t="16179" r="11605" b="21641"/>
          <a:stretch/>
        </p:blipFill>
        <p:spPr>
          <a:xfrm>
            <a:off x="962722" y="412694"/>
            <a:ext cx="6141855" cy="5403602"/>
          </a:xfrm>
          <a:prstGeom prst="rect">
            <a:avLst/>
          </a:prstGeom>
        </p:spPr>
      </p:pic>
      <p:cxnSp>
        <p:nvCxnSpPr>
          <p:cNvPr id="7" name="Buet linje 6"/>
          <p:cNvCxnSpPr/>
          <p:nvPr/>
        </p:nvCxnSpPr>
        <p:spPr bwMode="auto">
          <a:xfrm rot="10800000" flipV="1">
            <a:off x="7815769" y="2182069"/>
            <a:ext cx="509080" cy="7152"/>
          </a:xfrm>
          <a:prstGeom prst="curvedConnector3">
            <a:avLst/>
          </a:prstGeom>
          <a:blipFill dpi="0" rotWithShape="0">
            <a:blip r:embed="rId6"/>
            <a:srcRect/>
            <a:tile tx="0" ty="0" sx="100000" sy="100000" flip="none" algn="tl"/>
          </a:blipFill>
          <a:ln w="2540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22836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pic>
        <p:nvPicPr>
          <p:cNvPr id="4" name="Bil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82" y="133476"/>
            <a:ext cx="2483426" cy="2673594"/>
          </a:xfrm>
          <a:prstGeom prst="rect">
            <a:avLst/>
          </a:prstGeom>
        </p:spPr>
      </p:pic>
      <p:pic>
        <p:nvPicPr>
          <p:cNvPr id="6" name="Bil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0391" y="1186250"/>
            <a:ext cx="3870590" cy="4815238"/>
          </a:xfrm>
          <a:prstGeom prst="rect">
            <a:avLst/>
          </a:prstGeom>
        </p:spPr>
      </p:pic>
      <p:sp>
        <p:nvSpPr>
          <p:cNvPr id="7" name="TekstSylinder 6"/>
          <p:cNvSpPr txBox="1"/>
          <p:nvPr/>
        </p:nvSpPr>
        <p:spPr>
          <a:xfrm>
            <a:off x="3156670" y="89627"/>
            <a:ext cx="6647935" cy="646331"/>
          </a:xfrm>
          <a:prstGeom prst="rect">
            <a:avLst/>
          </a:prstGeom>
          <a:noFill/>
        </p:spPr>
        <p:txBody>
          <a:bodyPr wrap="square" rtlCol="0">
            <a:spAutoFit/>
          </a:bodyPr>
          <a:lstStyle/>
          <a:p>
            <a:r>
              <a:rPr lang="nb-NO" sz="3600" dirty="0">
                <a:solidFill>
                  <a:prstClr val="black"/>
                </a:solidFill>
              </a:rPr>
              <a:t>Veien </a:t>
            </a:r>
            <a:r>
              <a:rPr lang="nb-NO" sz="3600" dirty="0" smtClean="0">
                <a:solidFill>
                  <a:prstClr val="black"/>
                </a:solidFill>
              </a:rPr>
              <a:t>og målet frem mot </a:t>
            </a:r>
            <a:r>
              <a:rPr lang="nb-NO" sz="3600" dirty="0">
                <a:solidFill>
                  <a:prstClr val="black"/>
                </a:solidFill>
              </a:rPr>
              <a:t>2037</a:t>
            </a:r>
          </a:p>
        </p:txBody>
      </p:sp>
      <p:sp>
        <p:nvSpPr>
          <p:cNvPr id="9" name="TekstSylinder 8"/>
          <p:cNvSpPr txBox="1"/>
          <p:nvPr/>
        </p:nvSpPr>
        <p:spPr>
          <a:xfrm>
            <a:off x="3398433" y="1186250"/>
            <a:ext cx="4427513" cy="1815882"/>
          </a:xfrm>
          <a:prstGeom prst="rect">
            <a:avLst/>
          </a:prstGeom>
          <a:noFill/>
        </p:spPr>
        <p:txBody>
          <a:bodyPr wrap="square" rtlCol="0">
            <a:spAutoFit/>
          </a:bodyPr>
          <a:lstStyle/>
          <a:p>
            <a:r>
              <a:rPr lang="nb-NO" sz="1600" dirty="0">
                <a:solidFill>
                  <a:prstClr val="black"/>
                </a:solidFill>
              </a:rPr>
              <a:t>«Norsk natur og kultur, stillhet, lokal mat, kirkerom, gjestfrihet og nærhet er kvaliteter ved Pilegrimsleden – St. Olavsveiene til Trondheim som gir mulighet til å øke antall vandrere og styrke verdiskapingen og videre positiv utvikling langs pilegrimsledene».</a:t>
            </a:r>
          </a:p>
          <a:p>
            <a:r>
              <a:rPr lang="nb-NO" sz="1400" i="1" dirty="0">
                <a:solidFill>
                  <a:prstClr val="black"/>
                </a:solidFill>
              </a:rPr>
              <a:t>Langtidsplan 2020 - 2037</a:t>
            </a:r>
          </a:p>
        </p:txBody>
      </p:sp>
      <p:sp>
        <p:nvSpPr>
          <p:cNvPr id="13" name="TekstSylinder 12"/>
          <p:cNvSpPr txBox="1"/>
          <p:nvPr/>
        </p:nvSpPr>
        <p:spPr>
          <a:xfrm>
            <a:off x="87582" y="3178055"/>
            <a:ext cx="7892636" cy="3200876"/>
          </a:xfrm>
          <a:prstGeom prst="rect">
            <a:avLst/>
          </a:prstGeom>
          <a:noFill/>
        </p:spPr>
        <p:txBody>
          <a:bodyPr wrap="square" rtlCol="0">
            <a:spAutoFit/>
          </a:bodyPr>
          <a:lstStyle/>
          <a:p>
            <a:r>
              <a:rPr lang="nb-NO" sz="1200" b="1" dirty="0">
                <a:solidFill>
                  <a:prstClr val="black"/>
                </a:solidFill>
              </a:rPr>
              <a:t>Bærekraftsprinsipper for reiselivet som legges til grunn er særlig</a:t>
            </a:r>
            <a:r>
              <a:rPr lang="nb-NO" sz="1200" b="1" dirty="0" smtClean="0">
                <a:solidFill>
                  <a:prstClr val="black"/>
                </a:solidFill>
              </a:rPr>
              <a:t>:</a:t>
            </a:r>
          </a:p>
          <a:p>
            <a:endParaRPr lang="nb-NO" sz="1200" dirty="0">
              <a:solidFill>
                <a:prstClr val="black"/>
              </a:solidFill>
            </a:endParaRPr>
          </a:p>
          <a:p>
            <a:pPr marL="285750" indent="-285750">
              <a:buFont typeface="Arial" panose="020B0604020202020204" pitchFamily="34" charset="0"/>
              <a:buChar char="•"/>
            </a:pPr>
            <a:r>
              <a:rPr lang="nb-NO" sz="1400" u="sng" dirty="0">
                <a:solidFill>
                  <a:prstClr val="black"/>
                </a:solidFill>
              </a:rPr>
              <a:t>Kulturell rikdom</a:t>
            </a:r>
          </a:p>
          <a:p>
            <a:pPr marL="742950" lvl="1" indent="-285750">
              <a:buFont typeface="Arial" panose="020B0604020202020204" pitchFamily="34" charset="0"/>
              <a:buChar char="•"/>
            </a:pPr>
            <a:r>
              <a:rPr lang="nb-NO" sz="1400" dirty="0">
                <a:solidFill>
                  <a:prstClr val="black"/>
                </a:solidFill>
              </a:rPr>
              <a:t>Å respektere, videreutvikle og fremheve lokalsamfunnets historiske kulturarv, autentiske kultur, tradisjoner og </a:t>
            </a:r>
            <a:r>
              <a:rPr lang="nb-NO" sz="1400" dirty="0" smtClean="0">
                <a:solidFill>
                  <a:prstClr val="black"/>
                </a:solidFill>
              </a:rPr>
              <a:t>særpreg</a:t>
            </a:r>
          </a:p>
          <a:p>
            <a:pPr marL="742950" lvl="1" indent="-285750">
              <a:buFont typeface="Arial" panose="020B0604020202020204" pitchFamily="34" charset="0"/>
              <a:buChar char="•"/>
            </a:pPr>
            <a:endParaRPr lang="nb-NO" sz="1400" dirty="0">
              <a:solidFill>
                <a:prstClr val="black"/>
              </a:solidFill>
            </a:endParaRPr>
          </a:p>
          <a:p>
            <a:pPr marL="285750" indent="-285750">
              <a:buFont typeface="Arial" panose="020B0604020202020204" pitchFamily="34" charset="0"/>
              <a:buChar char="•"/>
            </a:pPr>
            <a:r>
              <a:rPr lang="nb-NO" sz="1400" u="sng" dirty="0">
                <a:solidFill>
                  <a:prstClr val="black"/>
                </a:solidFill>
              </a:rPr>
              <a:t>Rent miljø og ressurseffektivitet</a:t>
            </a:r>
          </a:p>
          <a:p>
            <a:pPr marL="742950" lvl="1" indent="-285750">
              <a:buFont typeface="Arial" panose="020B0604020202020204" pitchFamily="34" charset="0"/>
              <a:buChar char="•"/>
            </a:pPr>
            <a:r>
              <a:rPr lang="nb-NO" sz="1400" dirty="0">
                <a:solidFill>
                  <a:prstClr val="black"/>
                </a:solidFill>
              </a:rPr>
              <a:t>Å minimere reiselivsbedrifters og turisters forurensing av luft, vann og land, samt å minimere generering av deres avfall og forbruk av knappe og ikke-fornybare ressurser</a:t>
            </a:r>
            <a:r>
              <a:rPr lang="nb-NO" sz="1400" dirty="0" smtClean="0">
                <a:solidFill>
                  <a:prstClr val="black"/>
                </a:solidFill>
              </a:rPr>
              <a:t>.</a:t>
            </a:r>
          </a:p>
          <a:p>
            <a:pPr marL="742950" lvl="1" indent="-285750">
              <a:buFont typeface="Arial" panose="020B0604020202020204" pitchFamily="34" charset="0"/>
              <a:buChar char="•"/>
            </a:pPr>
            <a:endParaRPr lang="nb-NO" sz="1400" dirty="0">
              <a:solidFill>
                <a:prstClr val="black"/>
              </a:solidFill>
            </a:endParaRPr>
          </a:p>
          <a:p>
            <a:pPr marL="285750" indent="-285750">
              <a:buFont typeface="Arial" panose="020B0604020202020204" pitchFamily="34" charset="0"/>
              <a:buChar char="•"/>
            </a:pPr>
            <a:r>
              <a:rPr lang="nb-NO" sz="1400" u="sng" dirty="0">
                <a:solidFill>
                  <a:prstClr val="black"/>
                </a:solidFill>
              </a:rPr>
              <a:t>Lokal kontroll og engasjement</a:t>
            </a:r>
          </a:p>
          <a:p>
            <a:pPr marL="742950" lvl="1" indent="-285750">
              <a:buFont typeface="Arial" panose="020B0604020202020204" pitchFamily="34" charset="0"/>
              <a:buChar char="•"/>
            </a:pPr>
            <a:r>
              <a:rPr lang="nb-NO" sz="1400" dirty="0">
                <a:solidFill>
                  <a:prstClr val="black"/>
                </a:solidFill>
              </a:rPr>
              <a:t>Å engasjere og gi kraft til lokalsamfunnet og lokale interesser </a:t>
            </a:r>
            <a:r>
              <a:rPr lang="nb-NO" sz="1400" dirty="0" smtClean="0">
                <a:solidFill>
                  <a:prstClr val="black"/>
                </a:solidFill>
              </a:rPr>
              <a:t>når det gjelder </a:t>
            </a:r>
            <a:r>
              <a:rPr lang="nb-NO" sz="1400" dirty="0">
                <a:solidFill>
                  <a:prstClr val="black"/>
                </a:solidFill>
              </a:rPr>
              <a:t>planlegging, beslutningstaking og utvikling av lokalt </a:t>
            </a:r>
            <a:r>
              <a:rPr lang="nb-NO" sz="1400" dirty="0" smtClean="0">
                <a:solidFill>
                  <a:prstClr val="black"/>
                </a:solidFill>
              </a:rPr>
              <a:t>reiseliv</a:t>
            </a:r>
          </a:p>
          <a:p>
            <a:pPr marL="742950" lvl="1" indent="-285750">
              <a:buFont typeface="Arial" panose="020B0604020202020204" pitchFamily="34" charset="0"/>
              <a:buChar char="•"/>
            </a:pPr>
            <a:endParaRPr lang="nb-NO" sz="1200" dirty="0">
              <a:solidFill>
                <a:prstClr val="black"/>
              </a:solidFill>
            </a:endParaRPr>
          </a:p>
          <a:p>
            <a:pPr marL="742950" lvl="1" indent="-285750">
              <a:buFont typeface="Arial" panose="020B0604020202020204" pitchFamily="34" charset="0"/>
              <a:buChar char="•"/>
            </a:pPr>
            <a:endParaRPr lang="nb-NO" sz="1200" dirty="0">
              <a:solidFill>
                <a:prstClr val="black"/>
              </a:solidFill>
            </a:endParaRPr>
          </a:p>
        </p:txBody>
      </p:sp>
    </p:spTree>
    <p:extLst>
      <p:ext uri="{BB962C8B-B14F-4D97-AF65-F5344CB8AC3E}">
        <p14:creationId xmlns:p14="http://schemas.microsoft.com/office/powerpoint/2010/main" val="9845747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Nidarosdomen og Erkebispegården</a:t>
            </a:r>
            <a:endParaRPr lang="nb-NO" dirty="0"/>
          </a:p>
        </p:txBody>
      </p:sp>
      <p:pic>
        <p:nvPicPr>
          <p:cNvPr id="4" name="Plassholder for innhold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4" y="2101932"/>
            <a:ext cx="6020034" cy="3901045"/>
          </a:xfrm>
        </p:spPr>
      </p:pic>
      <p:pic>
        <p:nvPicPr>
          <p:cNvPr id="7" name="Plassholder for innhold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19800" y="2101932"/>
            <a:ext cx="5323114" cy="3901045"/>
          </a:xfrm>
        </p:spPr>
      </p:pic>
    </p:spTree>
    <p:extLst>
      <p:ext uri="{BB962C8B-B14F-4D97-AF65-F5344CB8AC3E}">
        <p14:creationId xmlns:p14="http://schemas.microsoft.com/office/powerpoint/2010/main" val="402587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vrundet rektangel 57"/>
          <p:cNvSpPr/>
          <p:nvPr/>
        </p:nvSpPr>
        <p:spPr>
          <a:xfrm>
            <a:off x="1819916" y="3117387"/>
            <a:ext cx="1987739" cy="3335949"/>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defRPr/>
            </a:pPr>
            <a:r>
              <a:rPr lang="nb-NO" sz="1500" b="1" dirty="0">
                <a:solidFill>
                  <a:prstClr val="white"/>
                </a:solidFill>
              </a:rPr>
              <a:t>Nasjonalt kompetansesenter for verneverdige bygninger i stein</a:t>
            </a:r>
          </a:p>
          <a:p>
            <a:pPr algn="ctr" fontAlgn="base">
              <a:spcBef>
                <a:spcPct val="0"/>
              </a:spcBef>
              <a:spcAft>
                <a:spcPct val="0"/>
              </a:spcAft>
              <a:defRPr/>
            </a:pPr>
            <a:endParaRPr lang="nb-NO" sz="400" b="1" dirty="0">
              <a:solidFill>
                <a:prstClr val="white"/>
              </a:solidFill>
            </a:endParaRPr>
          </a:p>
          <a:p>
            <a:pPr algn="ctr" fontAlgn="base">
              <a:spcBef>
                <a:spcPct val="0"/>
              </a:spcBef>
              <a:spcAft>
                <a:spcPct val="0"/>
              </a:spcAft>
              <a:defRPr/>
            </a:pPr>
            <a:endParaRPr lang="nb-NO" sz="200" b="1" dirty="0">
              <a:solidFill>
                <a:prstClr val="white"/>
              </a:solidFill>
            </a:endParaRPr>
          </a:p>
          <a:p>
            <a:pPr algn="ctr" fontAlgn="base">
              <a:spcBef>
                <a:spcPct val="0"/>
              </a:spcBef>
              <a:spcAft>
                <a:spcPct val="0"/>
              </a:spcAft>
              <a:defRPr/>
            </a:pPr>
            <a:r>
              <a:rPr lang="nb-NO" sz="1300" b="1" dirty="0">
                <a:solidFill>
                  <a:srgbClr val="1F497D">
                    <a:lumMod val="75000"/>
                  </a:srgbClr>
                </a:solidFill>
              </a:rPr>
              <a:t>Funksjoner:</a:t>
            </a:r>
          </a:p>
          <a:p>
            <a:pPr algn="ctr" fontAlgn="base">
              <a:spcBef>
                <a:spcPct val="0"/>
              </a:spcBef>
              <a:spcAft>
                <a:spcPct val="0"/>
              </a:spcAft>
              <a:defRPr/>
            </a:pPr>
            <a:endParaRPr lang="nb-NO" sz="300" b="1" dirty="0">
              <a:solidFill>
                <a:srgbClr val="1F497D">
                  <a:lumMod val="75000"/>
                </a:srgbClr>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Forskning, utredning </a:t>
            </a:r>
          </a:p>
          <a:p>
            <a:pPr fontAlgn="base">
              <a:spcBef>
                <a:spcPct val="0"/>
              </a:spcBef>
              <a:spcAft>
                <a:spcPct val="0"/>
              </a:spcAft>
              <a:defRPr/>
            </a:pPr>
            <a:r>
              <a:rPr lang="nb-NO" sz="1100" b="1" dirty="0">
                <a:solidFill>
                  <a:prstClr val="white"/>
                </a:solidFill>
              </a:rPr>
              <a:t>     og formidling</a:t>
            </a:r>
            <a:r>
              <a:rPr lang="nb-NO" sz="500" b="1" dirty="0">
                <a:solidFill>
                  <a:prstClr val="white"/>
                </a:solidFill>
              </a:rPr>
              <a:t> </a:t>
            </a:r>
            <a:endParaRPr lang="nb-NO" sz="300" b="1" dirty="0">
              <a:solidFill>
                <a:prstClr val="white"/>
              </a:solidFill>
            </a:endParaRP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Samlingsforvaltning</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Restaurering: </a:t>
            </a:r>
          </a:p>
          <a:p>
            <a:pPr fontAlgn="base">
              <a:spcBef>
                <a:spcPct val="0"/>
              </a:spcBef>
              <a:spcAft>
                <a:spcPct val="0"/>
              </a:spcAft>
              <a:defRPr/>
            </a:pPr>
            <a:endParaRPr lang="nb-NO" sz="100" b="1" dirty="0">
              <a:solidFill>
                <a:prstClr val="white"/>
              </a:solidFill>
            </a:endParaRPr>
          </a:p>
          <a:p>
            <a:pPr fontAlgn="base">
              <a:spcBef>
                <a:spcPct val="0"/>
              </a:spcBef>
              <a:spcAft>
                <a:spcPct val="0"/>
              </a:spcAft>
              <a:defRPr/>
            </a:pPr>
            <a:r>
              <a:rPr lang="nb-NO" sz="1100" b="1" dirty="0">
                <a:solidFill>
                  <a:prstClr val="white"/>
                </a:solidFill>
              </a:rPr>
              <a:t>         - Steinhuggerverksted</a:t>
            </a:r>
          </a:p>
          <a:p>
            <a:pPr fontAlgn="base">
              <a:spcBef>
                <a:spcPct val="0"/>
              </a:spcBef>
              <a:spcAft>
                <a:spcPct val="0"/>
              </a:spcAft>
              <a:defRPr/>
            </a:pPr>
            <a:r>
              <a:rPr lang="nb-NO" sz="1100" b="1" dirty="0">
                <a:solidFill>
                  <a:prstClr val="white"/>
                </a:solidFill>
              </a:rPr>
              <a:t>         - Murerverksted</a:t>
            </a:r>
          </a:p>
          <a:p>
            <a:pPr fontAlgn="base">
              <a:spcBef>
                <a:spcPct val="0"/>
              </a:spcBef>
              <a:spcAft>
                <a:spcPct val="0"/>
              </a:spcAft>
              <a:defRPr/>
            </a:pPr>
            <a:r>
              <a:rPr lang="nb-NO" sz="1100" b="1" dirty="0">
                <a:solidFill>
                  <a:prstClr val="white"/>
                </a:solidFill>
              </a:rPr>
              <a:t>         - Smia</a:t>
            </a:r>
          </a:p>
          <a:p>
            <a:pPr fontAlgn="base">
              <a:spcBef>
                <a:spcPct val="0"/>
              </a:spcBef>
              <a:spcAft>
                <a:spcPct val="0"/>
              </a:spcAft>
              <a:defRPr/>
            </a:pPr>
            <a:r>
              <a:rPr lang="nb-NO" sz="1100" b="1" dirty="0">
                <a:solidFill>
                  <a:prstClr val="white"/>
                </a:solidFill>
              </a:rPr>
              <a:t>         - Gipsverksted</a:t>
            </a:r>
          </a:p>
          <a:p>
            <a:pPr fontAlgn="base">
              <a:spcBef>
                <a:spcPct val="0"/>
              </a:spcBef>
              <a:spcAft>
                <a:spcPct val="0"/>
              </a:spcAft>
              <a:defRPr/>
            </a:pPr>
            <a:r>
              <a:rPr lang="nb-NO" sz="1100" b="1" dirty="0">
                <a:solidFill>
                  <a:prstClr val="white"/>
                </a:solidFill>
              </a:rPr>
              <a:t>         - Snekkerverksted</a:t>
            </a:r>
          </a:p>
          <a:p>
            <a:pPr fontAlgn="base">
              <a:spcBef>
                <a:spcPct val="0"/>
              </a:spcBef>
              <a:spcAft>
                <a:spcPct val="0"/>
              </a:spcAft>
              <a:defRPr/>
            </a:pPr>
            <a:r>
              <a:rPr lang="nb-NO" sz="1100" b="1" dirty="0">
                <a:solidFill>
                  <a:prstClr val="white"/>
                </a:solidFill>
              </a:rPr>
              <a:t>         - Glassverksted</a:t>
            </a:r>
          </a:p>
          <a:p>
            <a:pPr fontAlgn="base">
              <a:spcBef>
                <a:spcPct val="0"/>
              </a:spcBef>
              <a:spcAft>
                <a:spcPct val="0"/>
              </a:spcAft>
              <a:defRPr/>
            </a:pPr>
            <a:endParaRPr lang="nb-NO" sz="1000" b="1" dirty="0">
              <a:solidFill>
                <a:prstClr val="white"/>
              </a:solidFill>
            </a:endParaRPr>
          </a:p>
          <a:p>
            <a:pPr marL="171450" indent="-171450" algn="ctr" fontAlgn="base">
              <a:spcBef>
                <a:spcPct val="0"/>
              </a:spcBef>
              <a:spcAft>
                <a:spcPct val="0"/>
              </a:spcAft>
              <a:buFont typeface="Arial" panose="020B0604020202020204" pitchFamily="34" charset="0"/>
              <a:buChar char="•"/>
              <a:defRPr/>
            </a:pPr>
            <a:endParaRPr lang="nb-NO" sz="1000" b="1" dirty="0">
              <a:solidFill>
                <a:prstClr val="white"/>
              </a:solidFill>
            </a:endParaRPr>
          </a:p>
        </p:txBody>
      </p:sp>
      <p:sp>
        <p:nvSpPr>
          <p:cNvPr id="130" name="Avrundet rektangel 129"/>
          <p:cNvSpPr/>
          <p:nvPr/>
        </p:nvSpPr>
        <p:spPr>
          <a:xfrm>
            <a:off x="4044036" y="3095533"/>
            <a:ext cx="1952739" cy="3357802"/>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defRPr/>
            </a:pPr>
            <a:r>
              <a:rPr lang="nb-NO" sz="1500" b="1" dirty="0">
                <a:solidFill>
                  <a:prstClr val="white"/>
                </a:solidFill>
              </a:rPr>
              <a:t>Publikumsavdeling</a:t>
            </a:r>
          </a:p>
          <a:p>
            <a:pPr fontAlgn="base">
              <a:spcBef>
                <a:spcPct val="0"/>
              </a:spcBef>
              <a:spcAft>
                <a:spcPct val="0"/>
              </a:spcAft>
              <a:defRPr/>
            </a:pPr>
            <a:endParaRPr lang="nb-NO" sz="400" b="1" dirty="0">
              <a:solidFill>
                <a:prstClr val="white"/>
              </a:solidFill>
            </a:endParaRPr>
          </a:p>
          <a:p>
            <a:pPr fontAlgn="base">
              <a:spcBef>
                <a:spcPct val="0"/>
              </a:spcBef>
              <a:spcAft>
                <a:spcPct val="0"/>
              </a:spcAft>
              <a:defRPr/>
            </a:pPr>
            <a:endParaRPr lang="nb-NO" sz="400" b="1" dirty="0">
              <a:solidFill>
                <a:prstClr val="white"/>
              </a:solidFill>
            </a:endParaRPr>
          </a:p>
          <a:p>
            <a:pPr fontAlgn="base">
              <a:spcBef>
                <a:spcPct val="0"/>
              </a:spcBef>
              <a:spcAft>
                <a:spcPct val="0"/>
              </a:spcAft>
              <a:defRPr/>
            </a:pPr>
            <a:endParaRPr lang="nb-NO" sz="400" b="1" dirty="0">
              <a:solidFill>
                <a:prstClr val="white"/>
              </a:solidFill>
            </a:endParaRPr>
          </a:p>
          <a:p>
            <a:pPr fontAlgn="base">
              <a:spcBef>
                <a:spcPct val="0"/>
              </a:spcBef>
              <a:spcAft>
                <a:spcPct val="0"/>
              </a:spcAft>
              <a:defRPr/>
            </a:pPr>
            <a:endParaRPr lang="nb-NO" sz="400" b="1" dirty="0">
              <a:solidFill>
                <a:prstClr val="white"/>
              </a:solidFill>
            </a:endParaRPr>
          </a:p>
          <a:p>
            <a:pPr fontAlgn="base">
              <a:spcBef>
                <a:spcPct val="0"/>
              </a:spcBef>
              <a:spcAft>
                <a:spcPct val="0"/>
              </a:spcAft>
              <a:defRPr/>
            </a:pPr>
            <a:endParaRPr lang="nb-NO" sz="200" b="1" dirty="0">
              <a:solidFill>
                <a:prstClr val="white"/>
              </a:solidFill>
            </a:endParaRPr>
          </a:p>
          <a:p>
            <a:pPr fontAlgn="base">
              <a:spcBef>
                <a:spcPct val="0"/>
              </a:spcBef>
              <a:spcAft>
                <a:spcPct val="0"/>
              </a:spcAft>
              <a:defRPr/>
            </a:pPr>
            <a:endParaRPr lang="nb-NO" sz="400" b="1" dirty="0">
              <a:solidFill>
                <a:prstClr val="white"/>
              </a:solidFill>
            </a:endParaRPr>
          </a:p>
          <a:p>
            <a:pPr algn="ctr" fontAlgn="base">
              <a:spcBef>
                <a:spcPct val="0"/>
              </a:spcBef>
              <a:spcAft>
                <a:spcPct val="0"/>
              </a:spcAft>
              <a:defRPr/>
            </a:pPr>
            <a:endParaRPr lang="nb-NO" sz="1200" b="1" dirty="0">
              <a:solidFill>
                <a:srgbClr val="1F497D">
                  <a:lumMod val="75000"/>
                </a:srgbClr>
              </a:solidFill>
            </a:endParaRPr>
          </a:p>
          <a:p>
            <a:pPr algn="ctr" fontAlgn="base">
              <a:spcBef>
                <a:spcPct val="0"/>
              </a:spcBef>
              <a:spcAft>
                <a:spcPct val="0"/>
              </a:spcAft>
              <a:defRPr/>
            </a:pPr>
            <a:endParaRPr lang="nb-NO" sz="600" b="1" dirty="0">
              <a:solidFill>
                <a:srgbClr val="1F497D">
                  <a:lumMod val="75000"/>
                </a:srgbClr>
              </a:solidFill>
            </a:endParaRPr>
          </a:p>
          <a:p>
            <a:pPr algn="ctr" fontAlgn="base">
              <a:spcBef>
                <a:spcPct val="0"/>
              </a:spcBef>
              <a:spcAft>
                <a:spcPct val="0"/>
              </a:spcAft>
              <a:defRPr/>
            </a:pPr>
            <a:endParaRPr lang="nb-NO" sz="1100" b="1" dirty="0">
              <a:solidFill>
                <a:srgbClr val="1F497D">
                  <a:lumMod val="75000"/>
                </a:srgbClr>
              </a:solidFill>
            </a:endParaRPr>
          </a:p>
          <a:p>
            <a:pPr algn="ctr" fontAlgn="base">
              <a:spcBef>
                <a:spcPct val="0"/>
              </a:spcBef>
              <a:spcAft>
                <a:spcPct val="0"/>
              </a:spcAft>
              <a:defRPr/>
            </a:pPr>
            <a:r>
              <a:rPr lang="nb-NO" sz="1300" b="1" dirty="0">
                <a:solidFill>
                  <a:srgbClr val="1F497D">
                    <a:lumMod val="75000"/>
                  </a:srgbClr>
                </a:solidFill>
              </a:rPr>
              <a:t>Funksjoner: </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Formidling og utstilling</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Butikk </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Arrangement/utleie</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Kommunikasjon </a:t>
            </a:r>
          </a:p>
          <a:p>
            <a:pPr fontAlgn="base">
              <a:spcBef>
                <a:spcPct val="0"/>
              </a:spcBef>
              <a:spcAft>
                <a:spcPct val="0"/>
              </a:spcAft>
              <a:defRPr/>
            </a:pPr>
            <a:r>
              <a:rPr lang="nb-NO" sz="1100" b="1" dirty="0">
                <a:solidFill>
                  <a:prstClr val="white"/>
                </a:solidFill>
              </a:rPr>
              <a:t>      og markedsføring</a:t>
            </a:r>
          </a:p>
          <a:p>
            <a:pPr fontAlgn="base">
              <a:spcBef>
                <a:spcPct val="0"/>
              </a:spcBef>
              <a:spcAft>
                <a:spcPct val="0"/>
              </a:spcAft>
              <a:defRPr/>
            </a:pPr>
            <a:endParaRPr lang="nb-NO" sz="1100" b="1" dirty="0">
              <a:solidFill>
                <a:prstClr val="white"/>
              </a:solidFill>
            </a:endParaRPr>
          </a:p>
        </p:txBody>
      </p:sp>
      <p:cxnSp>
        <p:nvCxnSpPr>
          <p:cNvPr id="145" name="Rett linje 144"/>
          <p:cNvCxnSpPr/>
          <p:nvPr/>
        </p:nvCxnSpPr>
        <p:spPr>
          <a:xfrm>
            <a:off x="6094414" y="2817813"/>
            <a:ext cx="33623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Rett linje 146"/>
          <p:cNvCxnSpPr/>
          <p:nvPr/>
        </p:nvCxnSpPr>
        <p:spPr>
          <a:xfrm flipH="1" flipV="1">
            <a:off x="2805114" y="2817813"/>
            <a:ext cx="33115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Rett linje 155"/>
          <p:cNvCxnSpPr/>
          <p:nvPr/>
        </p:nvCxnSpPr>
        <p:spPr>
          <a:xfrm rot="5400000" flipH="1" flipV="1">
            <a:off x="6096000" y="29972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Rett linje 167"/>
          <p:cNvCxnSpPr/>
          <p:nvPr/>
        </p:nvCxnSpPr>
        <p:spPr>
          <a:xfrm>
            <a:off x="2813050" y="2817814"/>
            <a:ext cx="0" cy="300037"/>
          </a:xfrm>
          <a:prstGeom prst="line">
            <a:avLst/>
          </a:prstGeom>
        </p:spPr>
        <p:style>
          <a:lnRef idx="1">
            <a:schemeClr val="accent1"/>
          </a:lnRef>
          <a:fillRef idx="0">
            <a:schemeClr val="accent1"/>
          </a:fillRef>
          <a:effectRef idx="0">
            <a:schemeClr val="accent1"/>
          </a:effectRef>
          <a:fontRef idx="minor">
            <a:schemeClr val="tx1"/>
          </a:fontRef>
        </p:style>
      </p:cxnSp>
      <p:sp>
        <p:nvSpPr>
          <p:cNvPr id="170" name="Avrundet rektangel 169"/>
          <p:cNvSpPr/>
          <p:nvPr/>
        </p:nvSpPr>
        <p:spPr>
          <a:xfrm>
            <a:off x="8502130" y="3120421"/>
            <a:ext cx="1909216" cy="333291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defRPr/>
            </a:pPr>
            <a:r>
              <a:rPr lang="nb-NO" sz="1500" b="1" dirty="0">
                <a:solidFill>
                  <a:prstClr val="white"/>
                </a:solidFill>
              </a:rPr>
              <a:t>Nasjonalt pilegrimssenter</a:t>
            </a:r>
          </a:p>
          <a:p>
            <a:pPr algn="ctr" fontAlgn="base">
              <a:spcBef>
                <a:spcPct val="0"/>
              </a:spcBef>
              <a:spcAft>
                <a:spcPct val="0"/>
              </a:spcAft>
              <a:defRPr/>
            </a:pPr>
            <a:endParaRPr lang="nb-NO" sz="400" b="1" dirty="0">
              <a:solidFill>
                <a:prstClr val="white"/>
              </a:solidFill>
            </a:endParaRPr>
          </a:p>
          <a:p>
            <a:pPr algn="ctr" fontAlgn="base">
              <a:spcBef>
                <a:spcPct val="0"/>
              </a:spcBef>
              <a:spcAft>
                <a:spcPct val="0"/>
              </a:spcAft>
              <a:defRPr/>
            </a:pPr>
            <a:endParaRPr lang="nb-NO" sz="400" b="1" dirty="0">
              <a:solidFill>
                <a:prstClr val="white"/>
              </a:solidFill>
            </a:endParaRPr>
          </a:p>
          <a:p>
            <a:pPr algn="ctr" fontAlgn="base">
              <a:spcBef>
                <a:spcPct val="0"/>
              </a:spcBef>
              <a:spcAft>
                <a:spcPct val="0"/>
              </a:spcAft>
              <a:defRPr/>
            </a:pPr>
            <a:endParaRPr lang="nb-NO" sz="400" b="1" dirty="0">
              <a:solidFill>
                <a:prstClr val="white"/>
              </a:solidFill>
            </a:endParaRPr>
          </a:p>
          <a:p>
            <a:pPr algn="ctr" fontAlgn="base">
              <a:spcBef>
                <a:spcPct val="0"/>
              </a:spcBef>
              <a:spcAft>
                <a:spcPct val="0"/>
              </a:spcAft>
              <a:defRPr/>
            </a:pPr>
            <a:endParaRPr lang="nb-NO" sz="800" b="1" dirty="0">
              <a:solidFill>
                <a:prstClr val="white"/>
              </a:solidFill>
            </a:endParaRPr>
          </a:p>
          <a:p>
            <a:pPr algn="ctr" fontAlgn="base">
              <a:spcBef>
                <a:spcPct val="0"/>
              </a:spcBef>
              <a:spcAft>
                <a:spcPct val="0"/>
              </a:spcAft>
              <a:defRPr/>
            </a:pPr>
            <a:endParaRPr lang="nb-NO" sz="200" b="1" dirty="0">
              <a:solidFill>
                <a:prstClr val="white"/>
              </a:solidFill>
            </a:endParaRPr>
          </a:p>
          <a:p>
            <a:pPr algn="ctr" fontAlgn="base">
              <a:spcBef>
                <a:spcPct val="0"/>
              </a:spcBef>
              <a:spcAft>
                <a:spcPct val="0"/>
              </a:spcAft>
              <a:defRPr/>
            </a:pPr>
            <a:endParaRPr lang="nb-NO" sz="1300" b="1" dirty="0">
              <a:solidFill>
                <a:srgbClr val="1F497D">
                  <a:lumMod val="75000"/>
                </a:srgbClr>
              </a:solidFill>
            </a:endParaRPr>
          </a:p>
          <a:p>
            <a:pPr algn="ctr" fontAlgn="base">
              <a:spcBef>
                <a:spcPct val="0"/>
              </a:spcBef>
              <a:spcAft>
                <a:spcPct val="0"/>
              </a:spcAft>
              <a:defRPr/>
            </a:pPr>
            <a:r>
              <a:rPr lang="nb-NO" sz="1300" b="1" dirty="0">
                <a:solidFill>
                  <a:srgbClr val="1F497D">
                    <a:lumMod val="75000"/>
                  </a:srgbClr>
                </a:solidFill>
              </a:rPr>
              <a:t>Funksjoner:</a:t>
            </a:r>
          </a:p>
          <a:p>
            <a:pPr algn="ctr" fontAlgn="base">
              <a:spcBef>
                <a:spcPct val="0"/>
              </a:spcBef>
              <a:spcAft>
                <a:spcPct val="0"/>
              </a:spcAft>
              <a:defRPr/>
            </a:pPr>
            <a:endParaRPr lang="nb-NO" sz="300" b="1" dirty="0">
              <a:solidFill>
                <a:srgbClr val="1F497D">
                  <a:lumMod val="75000"/>
                </a:srgbClr>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Leder, kart og merking</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Nasjonal  pådriver og utvikler  </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Koordinering regionale pilegrimssentre</a:t>
            </a:r>
          </a:p>
          <a:p>
            <a:pPr marL="171450" indent="-171450" fontAlgn="base">
              <a:spcBef>
                <a:spcPct val="0"/>
              </a:spcBef>
              <a:spcAft>
                <a:spcPct val="0"/>
              </a:spcAft>
              <a:buFont typeface="Arial" panose="020B0604020202020204" pitchFamily="34" charset="0"/>
              <a:buChar char="•"/>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Sekretariat Europeiske kulturveier</a:t>
            </a:r>
          </a:p>
          <a:p>
            <a:pPr marL="171450" indent="-171450" fontAlgn="base">
              <a:spcBef>
                <a:spcPct val="0"/>
              </a:spcBef>
              <a:spcAft>
                <a:spcPct val="0"/>
              </a:spcAft>
              <a:buFont typeface="Arial" panose="020B0604020202020204" pitchFamily="34" charset="0"/>
              <a:buChar char="•"/>
              <a:defRPr/>
            </a:pPr>
            <a:endParaRPr lang="nb-NO" sz="1000" b="1" dirty="0">
              <a:solidFill>
                <a:prstClr val="white"/>
              </a:solidFill>
            </a:endParaRPr>
          </a:p>
        </p:txBody>
      </p:sp>
      <p:cxnSp>
        <p:nvCxnSpPr>
          <p:cNvPr id="189" name="Rett linje 188"/>
          <p:cNvCxnSpPr/>
          <p:nvPr/>
        </p:nvCxnSpPr>
        <p:spPr>
          <a:xfrm>
            <a:off x="5026026" y="2817813"/>
            <a:ext cx="3175" cy="277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Rett linje 3"/>
          <p:cNvCxnSpPr/>
          <p:nvPr/>
        </p:nvCxnSpPr>
        <p:spPr>
          <a:xfrm>
            <a:off x="6094413" y="2133601"/>
            <a:ext cx="0" cy="684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Rett linje 27"/>
          <p:cNvCxnSpPr/>
          <p:nvPr/>
        </p:nvCxnSpPr>
        <p:spPr>
          <a:xfrm>
            <a:off x="9451976" y="2822575"/>
            <a:ext cx="4763" cy="273050"/>
          </a:xfrm>
          <a:prstGeom prst="line">
            <a:avLst/>
          </a:prstGeom>
        </p:spPr>
        <p:style>
          <a:lnRef idx="1">
            <a:schemeClr val="accent1"/>
          </a:lnRef>
          <a:fillRef idx="0">
            <a:schemeClr val="accent1"/>
          </a:fillRef>
          <a:effectRef idx="0">
            <a:schemeClr val="accent1"/>
          </a:effectRef>
          <a:fontRef idx="minor">
            <a:schemeClr val="tx1"/>
          </a:fontRef>
        </p:style>
      </p:cxnSp>
      <p:sp>
        <p:nvSpPr>
          <p:cNvPr id="29" name="Avrundet rektangel 28"/>
          <p:cNvSpPr/>
          <p:nvPr/>
        </p:nvSpPr>
        <p:spPr>
          <a:xfrm>
            <a:off x="6230011" y="3117387"/>
            <a:ext cx="1952739" cy="3335948"/>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lstStyle/>
          <a:p>
            <a:pPr algn="ctr" fontAlgn="base">
              <a:spcBef>
                <a:spcPct val="0"/>
              </a:spcBef>
              <a:spcAft>
                <a:spcPct val="0"/>
              </a:spcAft>
              <a:defRPr/>
            </a:pPr>
            <a:r>
              <a:rPr lang="nb-NO" sz="1500" b="1" dirty="0">
                <a:solidFill>
                  <a:prstClr val="white"/>
                </a:solidFill>
              </a:rPr>
              <a:t>Administrasjon- og eiendomsavdeling</a:t>
            </a:r>
          </a:p>
          <a:p>
            <a:pPr fontAlgn="base">
              <a:spcBef>
                <a:spcPct val="0"/>
              </a:spcBef>
              <a:spcAft>
                <a:spcPct val="0"/>
              </a:spcAft>
              <a:defRPr/>
            </a:pPr>
            <a:endParaRPr lang="nb-NO" sz="600" b="1" dirty="0">
              <a:solidFill>
                <a:prstClr val="white"/>
              </a:solidFill>
            </a:endParaRPr>
          </a:p>
          <a:p>
            <a:pPr algn="ctr" fontAlgn="base">
              <a:spcBef>
                <a:spcPct val="0"/>
              </a:spcBef>
              <a:spcAft>
                <a:spcPct val="0"/>
              </a:spcAft>
              <a:defRPr/>
            </a:pPr>
            <a:endParaRPr lang="nb-NO" sz="300" b="1" dirty="0">
              <a:solidFill>
                <a:srgbClr val="1F497D"/>
              </a:solidFill>
            </a:endParaRPr>
          </a:p>
          <a:p>
            <a:pPr algn="ctr" fontAlgn="base">
              <a:spcBef>
                <a:spcPct val="0"/>
              </a:spcBef>
              <a:spcAft>
                <a:spcPct val="0"/>
              </a:spcAft>
              <a:defRPr/>
            </a:pPr>
            <a:endParaRPr lang="nb-NO" sz="400" b="1" dirty="0">
              <a:solidFill>
                <a:srgbClr val="1F497D"/>
              </a:solidFill>
            </a:endParaRPr>
          </a:p>
          <a:p>
            <a:pPr algn="ctr" fontAlgn="base">
              <a:spcBef>
                <a:spcPct val="0"/>
              </a:spcBef>
              <a:spcAft>
                <a:spcPct val="0"/>
              </a:spcAft>
              <a:defRPr/>
            </a:pPr>
            <a:endParaRPr lang="nb-NO" sz="700" b="1" dirty="0">
              <a:solidFill>
                <a:srgbClr val="1F497D"/>
              </a:solidFill>
            </a:endParaRPr>
          </a:p>
          <a:p>
            <a:pPr algn="ctr" fontAlgn="base">
              <a:spcBef>
                <a:spcPct val="0"/>
              </a:spcBef>
              <a:spcAft>
                <a:spcPct val="0"/>
              </a:spcAft>
              <a:defRPr/>
            </a:pPr>
            <a:endParaRPr lang="nb-NO" sz="400" b="1" dirty="0">
              <a:solidFill>
                <a:srgbClr val="1F497D"/>
              </a:solidFill>
            </a:endParaRPr>
          </a:p>
          <a:p>
            <a:pPr algn="ctr" fontAlgn="base">
              <a:spcBef>
                <a:spcPct val="0"/>
              </a:spcBef>
              <a:spcAft>
                <a:spcPct val="0"/>
              </a:spcAft>
              <a:defRPr/>
            </a:pPr>
            <a:endParaRPr lang="nb-NO" sz="200" b="1" dirty="0">
              <a:solidFill>
                <a:srgbClr val="1F497D"/>
              </a:solidFill>
            </a:endParaRPr>
          </a:p>
          <a:p>
            <a:pPr algn="ctr" fontAlgn="base">
              <a:spcBef>
                <a:spcPct val="0"/>
              </a:spcBef>
              <a:spcAft>
                <a:spcPct val="0"/>
              </a:spcAft>
              <a:defRPr/>
            </a:pPr>
            <a:endParaRPr lang="nb-NO" sz="800" b="1" dirty="0">
              <a:solidFill>
                <a:srgbClr val="1F497D"/>
              </a:solidFill>
            </a:endParaRPr>
          </a:p>
          <a:p>
            <a:pPr algn="ctr" fontAlgn="base">
              <a:spcBef>
                <a:spcPct val="0"/>
              </a:spcBef>
              <a:spcAft>
                <a:spcPct val="0"/>
              </a:spcAft>
              <a:defRPr/>
            </a:pPr>
            <a:r>
              <a:rPr lang="nb-NO" sz="1300" b="1" dirty="0">
                <a:solidFill>
                  <a:srgbClr val="1F497D">
                    <a:lumMod val="75000"/>
                  </a:srgbClr>
                </a:solidFill>
              </a:rPr>
              <a:t>Funksjoner:</a:t>
            </a:r>
          </a:p>
          <a:p>
            <a:pPr algn="ctr" fontAlgn="base">
              <a:spcBef>
                <a:spcPct val="0"/>
              </a:spcBef>
              <a:spcAft>
                <a:spcPct val="0"/>
              </a:spcAft>
              <a:defRPr/>
            </a:pPr>
            <a:endParaRPr lang="nb-NO" sz="300" b="1" dirty="0">
              <a:solidFill>
                <a:srgbClr val="1F497D"/>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Økonomi  og innkjøp</a:t>
            </a:r>
          </a:p>
          <a:p>
            <a:pPr marL="171450" indent="-171450" fontAlgn="base">
              <a:spcBef>
                <a:spcPct val="0"/>
              </a:spcBef>
              <a:spcAft>
                <a:spcPct val="0"/>
              </a:spcAft>
              <a:buFont typeface="Arial" panose="020B0604020202020204" pitchFamily="34" charset="0"/>
              <a:buChar char="•"/>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Personal og HMS</a:t>
            </a:r>
          </a:p>
          <a:p>
            <a:pPr marL="171450" indent="-171450" fontAlgn="base">
              <a:spcBef>
                <a:spcPct val="0"/>
              </a:spcBef>
              <a:spcAft>
                <a:spcPct val="0"/>
              </a:spcAft>
              <a:buFont typeface="Arial" panose="020B0604020202020204" pitchFamily="34" charset="0"/>
              <a:buChar char="•"/>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Arkiv</a:t>
            </a:r>
          </a:p>
          <a:p>
            <a:pPr marL="171450" indent="-171450" fontAlgn="base">
              <a:spcBef>
                <a:spcPct val="0"/>
              </a:spcBef>
              <a:spcAft>
                <a:spcPct val="0"/>
              </a:spcAft>
              <a:buFont typeface="Arial" panose="020B0604020202020204" pitchFamily="34" charset="0"/>
              <a:buChar char="•"/>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IKT</a:t>
            </a:r>
          </a:p>
          <a:p>
            <a:pPr marL="171450" indent="-171450" fontAlgn="base">
              <a:spcBef>
                <a:spcPct val="0"/>
              </a:spcBef>
              <a:spcAft>
                <a:spcPct val="0"/>
              </a:spcAft>
              <a:buFont typeface="Arial" panose="020B0604020202020204" pitchFamily="34" charset="0"/>
              <a:buChar char="•"/>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Sikkerhet og beredskap</a:t>
            </a:r>
          </a:p>
          <a:p>
            <a:pPr fontAlgn="base">
              <a:spcBef>
                <a:spcPct val="0"/>
              </a:spcBef>
              <a:spcAft>
                <a:spcPct val="0"/>
              </a:spcAft>
              <a:defRPr/>
            </a:pPr>
            <a:endParaRPr lang="nb-NO" sz="300" b="1" dirty="0">
              <a:solidFill>
                <a:prstClr val="white"/>
              </a:solidFill>
            </a:endParaRPr>
          </a:p>
          <a:p>
            <a:pPr marL="171450" indent="-171450" fontAlgn="base">
              <a:spcBef>
                <a:spcPct val="0"/>
              </a:spcBef>
              <a:spcAft>
                <a:spcPct val="0"/>
              </a:spcAft>
              <a:buFont typeface="Arial" panose="020B0604020202020204" pitchFamily="34" charset="0"/>
              <a:buChar char="•"/>
              <a:defRPr/>
            </a:pPr>
            <a:r>
              <a:rPr lang="nb-NO" sz="1100" b="1" dirty="0">
                <a:solidFill>
                  <a:prstClr val="white"/>
                </a:solidFill>
              </a:rPr>
              <a:t>Drift- og </a:t>
            </a:r>
          </a:p>
          <a:p>
            <a:pPr fontAlgn="base">
              <a:spcBef>
                <a:spcPct val="0"/>
              </a:spcBef>
              <a:spcAft>
                <a:spcPct val="0"/>
              </a:spcAft>
              <a:defRPr/>
            </a:pPr>
            <a:r>
              <a:rPr lang="nb-NO" sz="1100" b="1" dirty="0">
                <a:solidFill>
                  <a:prstClr val="white"/>
                </a:solidFill>
              </a:rPr>
              <a:t>     eiendomsforvaltning </a:t>
            </a:r>
          </a:p>
          <a:p>
            <a:pPr fontAlgn="base">
              <a:spcBef>
                <a:spcPct val="0"/>
              </a:spcBef>
              <a:spcAft>
                <a:spcPct val="0"/>
              </a:spcAft>
              <a:defRPr/>
            </a:pPr>
            <a:endParaRPr lang="nb-NO" sz="1100" b="1" dirty="0">
              <a:solidFill>
                <a:prstClr val="white"/>
              </a:solidFill>
            </a:endParaRPr>
          </a:p>
        </p:txBody>
      </p:sp>
      <p:cxnSp>
        <p:nvCxnSpPr>
          <p:cNvPr id="32" name="Rett linje 31"/>
          <p:cNvCxnSpPr/>
          <p:nvPr/>
        </p:nvCxnSpPr>
        <p:spPr>
          <a:xfrm>
            <a:off x="7205663" y="2822575"/>
            <a:ext cx="0" cy="273050"/>
          </a:xfrm>
          <a:prstGeom prst="line">
            <a:avLst/>
          </a:prstGeom>
        </p:spPr>
        <p:style>
          <a:lnRef idx="1">
            <a:schemeClr val="accent1"/>
          </a:lnRef>
          <a:fillRef idx="0">
            <a:schemeClr val="accent1"/>
          </a:fillRef>
          <a:effectRef idx="0">
            <a:schemeClr val="accent1"/>
          </a:effectRef>
          <a:fontRef idx="minor">
            <a:schemeClr val="tx1"/>
          </a:fontRef>
        </p:style>
      </p:cxnSp>
      <p:sp>
        <p:nvSpPr>
          <p:cNvPr id="20" name="Avrundet rektangel 19"/>
          <p:cNvSpPr/>
          <p:nvPr/>
        </p:nvSpPr>
        <p:spPr>
          <a:xfrm>
            <a:off x="3528557" y="2350155"/>
            <a:ext cx="2080696" cy="297378"/>
          </a:xfrm>
          <a:prstGeom prst="roundRect">
            <a:avLst/>
          </a:prstGeom>
          <a:solidFill>
            <a:schemeClr val="accent1"/>
          </a:solidFill>
          <a:ln w="25400">
            <a:solidFill>
              <a:schemeClr val="accent3">
                <a:lumMod val="50000"/>
              </a:schemeClr>
            </a:solidFill>
          </a:ln>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anchor="ctr"/>
          <a:lstStyle/>
          <a:p>
            <a:pPr algn="ctr" fontAlgn="base">
              <a:spcBef>
                <a:spcPct val="0"/>
              </a:spcBef>
              <a:spcAft>
                <a:spcPct val="0"/>
              </a:spcAft>
              <a:defRPr/>
            </a:pPr>
            <a:r>
              <a:rPr lang="nb-NO" sz="1500" b="1" dirty="0">
                <a:solidFill>
                  <a:prstClr val="white"/>
                </a:solidFill>
              </a:rPr>
              <a:t>Kulturminneforvaltning</a:t>
            </a:r>
          </a:p>
        </p:txBody>
      </p:sp>
      <p:cxnSp>
        <p:nvCxnSpPr>
          <p:cNvPr id="6" name="Rett linje 5"/>
          <p:cNvCxnSpPr/>
          <p:nvPr/>
        </p:nvCxnSpPr>
        <p:spPr>
          <a:xfrm>
            <a:off x="5608638" y="2498725"/>
            <a:ext cx="49371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Avrundet rektangel 1"/>
          <p:cNvSpPr/>
          <p:nvPr/>
        </p:nvSpPr>
        <p:spPr>
          <a:xfrm>
            <a:off x="4934393" y="1760215"/>
            <a:ext cx="2270397" cy="374175"/>
          </a:xfrm>
          <a:prstGeom prst="roundRect">
            <a:avLst/>
          </a:prstGeom>
          <a:solidFill>
            <a:schemeClr val="tx2">
              <a:lumMod val="60000"/>
              <a:lumOff val="4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sz="1500" b="1" dirty="0">
                <a:solidFill>
                  <a:prstClr val="white"/>
                </a:solidFill>
              </a:rPr>
              <a:t>Direktør</a:t>
            </a:r>
          </a:p>
        </p:txBody>
      </p:sp>
      <p:sp>
        <p:nvSpPr>
          <p:cNvPr id="25" name="Avrundet rektangel 24"/>
          <p:cNvSpPr/>
          <p:nvPr/>
        </p:nvSpPr>
        <p:spPr>
          <a:xfrm>
            <a:off x="4959212" y="1150055"/>
            <a:ext cx="2270397" cy="368546"/>
          </a:xfrm>
          <a:prstGeom prst="roundRect">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sz="1500" b="1" dirty="0">
                <a:solidFill>
                  <a:prstClr val="white"/>
                </a:solidFill>
              </a:rPr>
              <a:t>Styret i NDR</a:t>
            </a:r>
          </a:p>
        </p:txBody>
      </p:sp>
      <p:cxnSp>
        <p:nvCxnSpPr>
          <p:cNvPr id="31" name="Rett linje 30"/>
          <p:cNvCxnSpPr/>
          <p:nvPr/>
        </p:nvCxnSpPr>
        <p:spPr>
          <a:xfrm>
            <a:off x="6094413" y="1524000"/>
            <a:ext cx="0" cy="215900"/>
          </a:xfrm>
          <a:prstGeom prst="line">
            <a:avLst/>
          </a:prstGeom>
        </p:spPr>
        <p:style>
          <a:lnRef idx="1">
            <a:schemeClr val="accent1"/>
          </a:lnRef>
          <a:fillRef idx="0">
            <a:schemeClr val="accent1"/>
          </a:fillRef>
          <a:effectRef idx="0">
            <a:schemeClr val="accent1"/>
          </a:effectRef>
          <a:fontRef idx="minor">
            <a:schemeClr val="tx1"/>
          </a:fontRef>
        </p:style>
      </p:cxnSp>
      <p:sp>
        <p:nvSpPr>
          <p:cNvPr id="33" name="Avrundet rektangel 32"/>
          <p:cNvSpPr/>
          <p:nvPr/>
        </p:nvSpPr>
        <p:spPr>
          <a:xfrm>
            <a:off x="4935983" y="547774"/>
            <a:ext cx="2270397" cy="374175"/>
          </a:xfrm>
          <a:prstGeom prst="roundRect">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sz="1500" b="1" dirty="0">
                <a:solidFill>
                  <a:prstClr val="white"/>
                </a:solidFill>
              </a:rPr>
              <a:t>Kulturdepartementet</a:t>
            </a:r>
          </a:p>
        </p:txBody>
      </p:sp>
      <p:cxnSp>
        <p:nvCxnSpPr>
          <p:cNvPr id="34" name="Rett linje 33"/>
          <p:cNvCxnSpPr/>
          <p:nvPr/>
        </p:nvCxnSpPr>
        <p:spPr>
          <a:xfrm>
            <a:off x="6102350" y="944563"/>
            <a:ext cx="0" cy="215900"/>
          </a:xfrm>
          <a:prstGeom prst="line">
            <a:avLst/>
          </a:prstGeom>
        </p:spPr>
        <p:style>
          <a:lnRef idx="1">
            <a:schemeClr val="accent1"/>
          </a:lnRef>
          <a:fillRef idx="0">
            <a:schemeClr val="accent1"/>
          </a:fillRef>
          <a:effectRef idx="0">
            <a:schemeClr val="accent1"/>
          </a:effectRef>
          <a:fontRef idx="minor">
            <a:schemeClr val="tx1"/>
          </a:fontRef>
        </p:style>
      </p:cxnSp>
      <p:sp>
        <p:nvSpPr>
          <p:cNvPr id="42" name="Avrundet rektangel 41"/>
          <p:cNvSpPr/>
          <p:nvPr/>
        </p:nvSpPr>
        <p:spPr>
          <a:xfrm>
            <a:off x="4959212" y="1150054"/>
            <a:ext cx="2270397" cy="368546"/>
          </a:xfrm>
          <a:prstGeom prst="roundRect">
            <a:avLst/>
          </a:prstGeom>
          <a:solidFill>
            <a:schemeClr val="accent3">
              <a:lumMod val="75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b-NO" sz="1500" b="1" dirty="0">
                <a:solidFill>
                  <a:prstClr val="white"/>
                </a:solidFill>
              </a:rPr>
              <a:t>Styret</a:t>
            </a:r>
          </a:p>
        </p:txBody>
      </p:sp>
      <p:pic>
        <p:nvPicPr>
          <p:cNvPr id="4136" name="Bilde 43" descr="Nidaros-Domkirke_Logo, m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6" y="168276"/>
            <a:ext cx="16097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 name="Bild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5039" y="1160464"/>
            <a:ext cx="1793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97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sp>
        <p:nvSpPr>
          <p:cNvPr id="5" name="Rektangel 4"/>
          <p:cNvSpPr/>
          <p:nvPr/>
        </p:nvSpPr>
        <p:spPr bwMode="auto">
          <a:xfrm>
            <a:off x="6923314" y="233414"/>
            <a:ext cx="5130141" cy="587989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defRPr/>
            </a:pPr>
            <a:r>
              <a:rPr lang="nb-NO" sz="2400" b="1" kern="0" dirty="0">
                <a:latin typeface="Cambria" panose="02040503050406030204" pitchFamily="18" charset="0"/>
              </a:rPr>
              <a:t>Fra viking konge til </a:t>
            </a:r>
            <a:endParaRPr lang="nb-NO" sz="2400" b="1" kern="0" dirty="0" smtClean="0">
              <a:latin typeface="Cambria" panose="02040503050406030204" pitchFamily="18" charset="0"/>
            </a:endParaRPr>
          </a:p>
          <a:p>
            <a:pPr>
              <a:defRPr/>
            </a:pPr>
            <a:r>
              <a:rPr lang="nb-NO" sz="2400" b="1" kern="0" dirty="0" smtClean="0">
                <a:latin typeface="Cambria" panose="02040503050406030204" pitchFamily="18" charset="0"/>
              </a:rPr>
              <a:t>Olav </a:t>
            </a:r>
            <a:r>
              <a:rPr lang="nb-NO" sz="2400" b="1" kern="0" dirty="0">
                <a:latin typeface="Cambria" panose="02040503050406030204" pitchFamily="18" charset="0"/>
              </a:rPr>
              <a:t>den hellige</a:t>
            </a:r>
          </a:p>
          <a:p>
            <a:pPr>
              <a:defRPr/>
            </a:pPr>
            <a:endParaRPr lang="nb-NO" sz="2400" b="1" kern="0" dirty="0">
              <a:latin typeface="Cambria" panose="02040503050406030204" pitchFamily="18" charset="0"/>
            </a:endParaRPr>
          </a:p>
          <a:p>
            <a:pPr marL="342900" indent="-342900">
              <a:buFont typeface="Arial" panose="020B0604020202020204" pitchFamily="34" charset="0"/>
              <a:buChar char="•"/>
              <a:defRPr/>
            </a:pPr>
            <a:r>
              <a:rPr lang="nb-NO" sz="2000" kern="0" dirty="0">
                <a:latin typeface="Cambria" panose="02040503050406030204" pitchFamily="18" charset="0"/>
              </a:rPr>
              <a:t>År 995: Olav Haraldsson blir </a:t>
            </a:r>
            <a:r>
              <a:rPr lang="nb-NO" sz="2000" kern="0" dirty="0" smtClean="0">
                <a:latin typeface="Cambria" panose="02040503050406030204" pitchFamily="18" charset="0"/>
              </a:rPr>
              <a:t>født</a:t>
            </a:r>
          </a:p>
          <a:p>
            <a:pPr marL="342900" indent="-342900">
              <a:buFont typeface="Arial" panose="020B0604020202020204" pitchFamily="34" charset="0"/>
              <a:buChar char="•"/>
              <a:defRPr/>
            </a:pPr>
            <a:endParaRPr lang="nb-NO" sz="2000" kern="0" dirty="0">
              <a:latin typeface="Cambria" panose="02040503050406030204" pitchFamily="18" charset="0"/>
            </a:endParaRPr>
          </a:p>
          <a:p>
            <a:pPr marL="342900" indent="-342900">
              <a:buFont typeface="Arial" panose="020B0604020202020204" pitchFamily="34" charset="0"/>
              <a:buChar char="•"/>
              <a:defRPr/>
            </a:pPr>
            <a:r>
              <a:rPr lang="nb-NO" sz="2000" kern="0" dirty="0" smtClean="0">
                <a:latin typeface="Cambria" panose="02040503050406030204" pitchFamily="18" charset="0"/>
              </a:rPr>
              <a:t>1007</a:t>
            </a:r>
            <a:r>
              <a:rPr lang="nb-NO" sz="2000" kern="0" dirty="0">
                <a:latin typeface="Cambria" panose="02040503050406030204" pitchFamily="18" charset="0"/>
              </a:rPr>
              <a:t>: Olav drar på viking </a:t>
            </a:r>
            <a:r>
              <a:rPr lang="nb-NO" sz="2000" kern="0" dirty="0" smtClean="0">
                <a:latin typeface="Cambria" panose="02040503050406030204" pitchFamily="18" charset="0"/>
              </a:rPr>
              <a:t>tokt</a:t>
            </a:r>
          </a:p>
          <a:p>
            <a:pPr marL="342900" indent="-342900">
              <a:buFont typeface="Arial" panose="020B0604020202020204" pitchFamily="34" charset="0"/>
              <a:buChar char="•"/>
              <a:defRPr/>
            </a:pPr>
            <a:endParaRPr lang="nb-NO" sz="2000" kern="0" dirty="0" smtClean="0">
              <a:latin typeface="Cambria" panose="02040503050406030204" pitchFamily="18" charset="0"/>
            </a:endParaRPr>
          </a:p>
          <a:p>
            <a:pPr marL="342900" indent="-342900">
              <a:buFont typeface="Arial" panose="020B0604020202020204" pitchFamily="34" charset="0"/>
              <a:buChar char="•"/>
              <a:defRPr/>
            </a:pPr>
            <a:r>
              <a:rPr lang="nb-NO" sz="2000" kern="0" dirty="0" smtClean="0">
                <a:latin typeface="Cambria" panose="02040503050406030204" pitchFamily="18" charset="0"/>
              </a:rPr>
              <a:t>1014</a:t>
            </a:r>
            <a:r>
              <a:rPr lang="nb-NO" sz="2000" kern="0" dirty="0">
                <a:latin typeface="Cambria" panose="02040503050406030204" pitchFamily="18" charset="0"/>
              </a:rPr>
              <a:t>: Døpes i Rouen, </a:t>
            </a:r>
            <a:r>
              <a:rPr lang="nb-NO" sz="2000" kern="0" dirty="0" smtClean="0">
                <a:latin typeface="Cambria" panose="02040503050406030204" pitchFamily="18" charset="0"/>
              </a:rPr>
              <a:t>Frankrike</a:t>
            </a:r>
          </a:p>
          <a:p>
            <a:pPr marL="342900" indent="-342900">
              <a:buFont typeface="Arial" panose="020B0604020202020204" pitchFamily="34" charset="0"/>
              <a:buChar char="•"/>
              <a:defRPr/>
            </a:pPr>
            <a:endParaRPr lang="nb-NO" sz="2000" kern="0" dirty="0">
              <a:latin typeface="Cambria" panose="02040503050406030204" pitchFamily="18" charset="0"/>
            </a:endParaRPr>
          </a:p>
          <a:p>
            <a:pPr marL="342900" indent="-342900">
              <a:buFont typeface="Arial" panose="020B0604020202020204" pitchFamily="34" charset="0"/>
              <a:buChar char="•"/>
              <a:defRPr/>
            </a:pPr>
            <a:r>
              <a:rPr lang="nb-NO" sz="2000" kern="0" dirty="0" smtClean="0">
                <a:latin typeface="Cambria" panose="02040503050406030204" pitchFamily="18" charset="0"/>
              </a:rPr>
              <a:t>1015</a:t>
            </a:r>
            <a:r>
              <a:rPr lang="nb-NO" sz="2000" kern="0" dirty="0">
                <a:latin typeface="Cambria" panose="02040503050406030204" pitchFamily="18" charset="0"/>
              </a:rPr>
              <a:t>: Returnerer til Norge, blir konge og innfører </a:t>
            </a:r>
            <a:r>
              <a:rPr lang="nb-NO" sz="2000" kern="0" dirty="0" smtClean="0">
                <a:latin typeface="Cambria" panose="02040503050406030204" pitchFamily="18" charset="0"/>
              </a:rPr>
              <a:t>kristendommen</a:t>
            </a:r>
          </a:p>
          <a:p>
            <a:pPr marL="342900" indent="-342900">
              <a:buFont typeface="Arial" panose="020B0604020202020204" pitchFamily="34" charset="0"/>
              <a:buChar char="•"/>
              <a:defRPr/>
            </a:pPr>
            <a:endParaRPr lang="nb-NO" sz="2000" kern="0" dirty="0">
              <a:latin typeface="Cambria" panose="02040503050406030204" pitchFamily="18" charset="0"/>
            </a:endParaRPr>
          </a:p>
          <a:p>
            <a:pPr marL="342900" indent="-342900">
              <a:buFont typeface="Arial" panose="020B0604020202020204" pitchFamily="34" charset="0"/>
              <a:buChar char="•"/>
              <a:defRPr/>
            </a:pPr>
            <a:r>
              <a:rPr lang="nb-NO" sz="2000" kern="0" dirty="0" smtClean="0">
                <a:latin typeface="Cambria" panose="02040503050406030204" pitchFamily="18" charset="0"/>
              </a:rPr>
              <a:t>1030</a:t>
            </a:r>
            <a:r>
              <a:rPr lang="nb-NO" sz="2000" kern="0" dirty="0">
                <a:latin typeface="Cambria" panose="02040503050406030204" pitchFamily="18" charset="0"/>
              </a:rPr>
              <a:t>: Faller i slaget på </a:t>
            </a:r>
            <a:r>
              <a:rPr lang="nb-NO" sz="2000" kern="0" dirty="0" smtClean="0">
                <a:latin typeface="Cambria" panose="02040503050406030204" pitchFamily="18" charset="0"/>
              </a:rPr>
              <a:t>Stiklestad</a:t>
            </a:r>
          </a:p>
          <a:p>
            <a:pPr marL="342900" indent="-342900">
              <a:buFont typeface="Arial" panose="020B0604020202020204" pitchFamily="34" charset="0"/>
              <a:buChar char="•"/>
              <a:defRPr/>
            </a:pPr>
            <a:endParaRPr lang="nb-NO" sz="2000" kern="0" dirty="0">
              <a:latin typeface="Cambria" panose="02040503050406030204" pitchFamily="18" charset="0"/>
            </a:endParaRPr>
          </a:p>
          <a:p>
            <a:pPr marL="342900" indent="-342900">
              <a:buFont typeface="Arial" panose="020B0604020202020204" pitchFamily="34" charset="0"/>
              <a:buChar char="•"/>
              <a:defRPr/>
            </a:pPr>
            <a:r>
              <a:rPr lang="nb-NO" sz="2000" kern="0" dirty="0">
                <a:latin typeface="Cambria" panose="02040503050406030204" pitchFamily="18" charset="0"/>
              </a:rPr>
              <a:t>År 1031: Olav blir erklært </a:t>
            </a:r>
            <a:r>
              <a:rPr lang="nb-NO" sz="2000" kern="0" dirty="0" smtClean="0">
                <a:latin typeface="Cambria" panose="02040503050406030204" pitchFamily="18" charset="0"/>
              </a:rPr>
              <a:t>hellig og pilegrimsvandring mot Nidaros starter </a:t>
            </a:r>
            <a:endParaRPr lang="nb-NO" sz="2000" kern="0" dirty="0">
              <a:latin typeface="Cambria" panose="02040503050406030204" pitchFamily="18"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pic>
        <p:nvPicPr>
          <p:cNvPr id="9" name="Picture 4" descr="Olavskrk"/>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9452" y="233414"/>
            <a:ext cx="6284572" cy="563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2284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t="26375" r="4698" b="1947"/>
          <a:stretch/>
        </p:blipFill>
        <p:spPr>
          <a:xfrm>
            <a:off x="25399" y="-27570"/>
            <a:ext cx="12166601" cy="6108700"/>
          </a:xfrm>
          <a:prstGeom prst="rect">
            <a:avLst/>
          </a:prstGeom>
        </p:spPr>
      </p:pic>
      <p:sp>
        <p:nvSpPr>
          <p:cNvPr id="4" name="TekstSylinder 3"/>
          <p:cNvSpPr txBox="1"/>
          <p:nvPr/>
        </p:nvSpPr>
        <p:spPr>
          <a:xfrm>
            <a:off x="5902752" y="1102523"/>
            <a:ext cx="5652617" cy="1446550"/>
          </a:xfrm>
          <a:prstGeom prst="rect">
            <a:avLst/>
          </a:prstGeom>
          <a:noFill/>
        </p:spPr>
        <p:txBody>
          <a:bodyPr wrap="square" rtlCol="0">
            <a:spAutoFit/>
          </a:bodyPr>
          <a:lstStyle/>
          <a:p>
            <a:r>
              <a:rPr lang="en-GB" sz="4400" dirty="0" err="1">
                <a:solidFill>
                  <a:prstClr val="black"/>
                </a:solidFill>
                <a:latin typeface="Cambria" panose="02040503050406030204" pitchFamily="18" charset="0"/>
              </a:rPr>
              <a:t>En</a:t>
            </a:r>
            <a:r>
              <a:rPr lang="en-GB" sz="4400" dirty="0">
                <a:solidFill>
                  <a:prstClr val="black"/>
                </a:solidFill>
                <a:latin typeface="Cambria" panose="02040503050406030204" pitchFamily="18" charset="0"/>
              </a:rPr>
              <a:t> </a:t>
            </a:r>
            <a:r>
              <a:rPr lang="en-GB" sz="4400" dirty="0" err="1">
                <a:solidFill>
                  <a:prstClr val="black"/>
                </a:solidFill>
                <a:latin typeface="Cambria" panose="02040503050406030204" pitchFamily="18" charset="0"/>
              </a:rPr>
              <a:t>reise</a:t>
            </a:r>
            <a:r>
              <a:rPr lang="en-GB" sz="4400" dirty="0">
                <a:solidFill>
                  <a:prstClr val="black"/>
                </a:solidFill>
                <a:latin typeface="Cambria" panose="02040503050406030204" pitchFamily="18" charset="0"/>
              </a:rPr>
              <a:t> </a:t>
            </a:r>
            <a:r>
              <a:rPr lang="en-GB" sz="4400" dirty="0" err="1">
                <a:solidFill>
                  <a:prstClr val="black"/>
                </a:solidFill>
                <a:latin typeface="Cambria" panose="02040503050406030204" pitchFamily="18" charset="0"/>
              </a:rPr>
              <a:t>som</a:t>
            </a:r>
            <a:r>
              <a:rPr lang="en-GB" sz="4400" dirty="0">
                <a:solidFill>
                  <a:prstClr val="black"/>
                </a:solidFill>
                <a:latin typeface="Cambria" panose="02040503050406030204" pitchFamily="18" charset="0"/>
              </a:rPr>
              <a:t> </a:t>
            </a:r>
            <a:r>
              <a:rPr lang="en-GB" sz="4400" dirty="0" err="1">
                <a:solidFill>
                  <a:prstClr val="black"/>
                </a:solidFill>
                <a:latin typeface="Cambria" panose="02040503050406030204" pitchFamily="18" charset="0"/>
              </a:rPr>
              <a:t>berører</a:t>
            </a:r>
            <a:r>
              <a:rPr lang="en-GB" sz="4400" dirty="0">
                <a:solidFill>
                  <a:prstClr val="black"/>
                </a:solidFill>
                <a:latin typeface="Cambria" panose="02040503050406030204" pitchFamily="18" charset="0"/>
              </a:rPr>
              <a:t>…</a:t>
            </a:r>
          </a:p>
          <a:p>
            <a:endParaRPr lang="en-GB" sz="2200" dirty="0">
              <a:solidFill>
                <a:prstClr val="black"/>
              </a:solidFill>
              <a:latin typeface="Cambria" panose="02040503050406030204" pitchFamily="18" charset="0"/>
            </a:endParaRPr>
          </a:p>
          <a:p>
            <a:endParaRPr lang="en-GB" sz="2200" dirty="0">
              <a:solidFill>
                <a:prstClr val="black"/>
              </a:solidFill>
              <a:latin typeface="Cambria" panose="02040503050406030204" pitchFamily="18" charset="0"/>
            </a:endParaRPr>
          </a:p>
        </p:txBody>
      </p:sp>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sp>
        <p:nvSpPr>
          <p:cNvPr id="11" name="TekstSylinder 10"/>
          <p:cNvSpPr txBox="1"/>
          <p:nvPr/>
        </p:nvSpPr>
        <p:spPr>
          <a:xfrm>
            <a:off x="26280" y="5748782"/>
            <a:ext cx="2266950" cy="276999"/>
          </a:xfrm>
          <a:prstGeom prst="rect">
            <a:avLst/>
          </a:prstGeom>
          <a:noFill/>
        </p:spPr>
        <p:txBody>
          <a:bodyPr wrap="square" rtlCol="0">
            <a:spAutoFit/>
          </a:bodyPr>
          <a:lstStyle/>
          <a:p>
            <a:r>
              <a:rPr lang="nb-NO" sz="1200" dirty="0">
                <a:solidFill>
                  <a:prstClr val="white"/>
                </a:solidFill>
                <a:latin typeface="Calibri Light" panose="020F0302020204030204" pitchFamily="34" charset="0"/>
              </a:rPr>
              <a:t>www.stolavways.com</a:t>
            </a:r>
          </a:p>
        </p:txBody>
      </p:sp>
    </p:spTree>
    <p:extLst>
      <p:ext uri="{BB962C8B-B14F-4D97-AF65-F5344CB8AC3E}">
        <p14:creationId xmlns:p14="http://schemas.microsoft.com/office/powerpoint/2010/main" val="265550444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sp>
        <p:nvSpPr>
          <p:cNvPr id="13" name="TekstSylinder 12"/>
          <p:cNvSpPr txBox="1"/>
          <p:nvPr/>
        </p:nvSpPr>
        <p:spPr>
          <a:xfrm>
            <a:off x="26280" y="5748782"/>
            <a:ext cx="2266950" cy="276999"/>
          </a:xfrm>
          <a:prstGeom prst="rect">
            <a:avLst/>
          </a:prstGeom>
          <a:noFill/>
        </p:spPr>
        <p:txBody>
          <a:bodyPr wrap="square" rtlCol="0">
            <a:spAutoFit/>
          </a:bodyPr>
          <a:lstStyle/>
          <a:p>
            <a:r>
              <a:rPr lang="nb-NO" sz="1200" dirty="0">
                <a:solidFill>
                  <a:prstClr val="white"/>
                </a:solidFill>
              </a:rPr>
              <a:t>www.stolavways.com</a:t>
            </a:r>
          </a:p>
        </p:txBody>
      </p:sp>
      <p:pic>
        <p:nvPicPr>
          <p:cNvPr id="2050" name="Picture 2" descr="E:\Til presentasjon\a1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1465" y="97296"/>
            <a:ext cx="8863538" cy="5909027"/>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2051222" y="238549"/>
            <a:ext cx="8237837" cy="1692771"/>
          </a:xfrm>
          <a:prstGeom prst="rect">
            <a:avLst/>
          </a:prstGeom>
        </p:spPr>
        <p:txBody>
          <a:bodyPr wrap="square">
            <a:spAutoFit/>
          </a:bodyPr>
          <a:lstStyle/>
          <a:p>
            <a:r>
              <a:rPr lang="nb-NO" dirty="0">
                <a:solidFill>
                  <a:prstClr val="black"/>
                </a:solidFill>
              </a:rPr>
              <a:t>Pilegrimsleden skal gi mulighet for vandring gjennom et landskap som er rikt på natur-, kulturarv- og kulturopplevelser. Den skal tas vare på som en viktig del av den europeiske kulturarven og gi et unikt møte med norsk natur, kulturminner, kultur, tro og mennesker. Strategien skal bidra til verdiskaping og positiv utvikling langs leden gjennom økt bruk av den.</a:t>
            </a:r>
          </a:p>
          <a:p>
            <a:r>
              <a:rPr lang="nb-NO" sz="1400" i="1" dirty="0">
                <a:solidFill>
                  <a:prstClr val="black"/>
                </a:solidFill>
              </a:rPr>
              <a:t>Strategi for pilegrimssatsingen – Regjeringen 2012</a:t>
            </a:r>
          </a:p>
        </p:txBody>
      </p:sp>
    </p:spTree>
    <p:extLst>
      <p:ext uri="{BB962C8B-B14F-4D97-AF65-F5344CB8AC3E}">
        <p14:creationId xmlns:p14="http://schemas.microsoft.com/office/powerpoint/2010/main" val="291884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sp>
        <p:nvSpPr>
          <p:cNvPr id="5" name="Rektangel 4"/>
          <p:cNvSpPr/>
          <p:nvPr/>
        </p:nvSpPr>
        <p:spPr bwMode="auto">
          <a:xfrm>
            <a:off x="7664116" y="1112548"/>
            <a:ext cx="4506096" cy="4921113"/>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342900" indent="-342900" eaLnBrk="0" fontAlgn="base" hangingPunct="0">
              <a:spcBef>
                <a:spcPct val="0"/>
              </a:spcBef>
              <a:spcAft>
                <a:spcPct val="0"/>
              </a:spcAft>
              <a:buFont typeface="Arial" panose="020B0604020202020204" pitchFamily="34" charset="0"/>
              <a:buChar char="•"/>
              <a:defRPr/>
            </a:pPr>
            <a:endParaRPr lang="nb-NO" sz="2000" kern="0" dirty="0">
              <a:solidFill>
                <a:prstClr val="black"/>
              </a:solidFill>
              <a:latin typeface="Cambria" panose="02040503050406030204" pitchFamily="18" charset="0"/>
              <a:cs typeface="Arial"/>
              <a:sym typeface="Gill Sans" pitchFamily="-84" charset="0"/>
            </a:endParaRPr>
          </a:p>
          <a:p>
            <a:pPr marL="342900" indent="-342900" eaLnBrk="0" fontAlgn="base" hangingPunct="0">
              <a:spcBef>
                <a:spcPct val="0"/>
              </a:spcBef>
              <a:spcAft>
                <a:spcPct val="0"/>
              </a:spcAft>
              <a:buFont typeface="Arial" panose="020B0604020202020204" pitchFamily="34" charset="0"/>
              <a:buChar char="•"/>
              <a:defRPr/>
            </a:pPr>
            <a:r>
              <a:rPr lang="nb-NO" sz="2000" kern="0" dirty="0">
                <a:solidFill>
                  <a:prstClr val="black"/>
                </a:solidFill>
                <a:latin typeface="Cambria" panose="02040503050406030204" pitchFamily="18" charset="0"/>
                <a:cs typeface="Arial"/>
                <a:sym typeface="Gill Sans" pitchFamily="-84" charset="0"/>
              </a:rPr>
              <a:t>Lede og koordinere den offentlige </a:t>
            </a:r>
            <a:r>
              <a:rPr lang="nb-NO" sz="2000" kern="0" dirty="0" smtClean="0">
                <a:solidFill>
                  <a:prstClr val="black"/>
                </a:solidFill>
                <a:latin typeface="Cambria" panose="02040503050406030204" pitchFamily="18" charset="0"/>
                <a:cs typeface="Arial"/>
                <a:sym typeface="Gill Sans" pitchFamily="-84" charset="0"/>
              </a:rPr>
              <a:t>pilegrimssatsningen</a:t>
            </a:r>
          </a:p>
          <a:p>
            <a:pPr marL="342900" indent="-342900" eaLnBrk="0" fontAlgn="base" hangingPunct="0">
              <a:spcBef>
                <a:spcPct val="0"/>
              </a:spcBef>
              <a:spcAft>
                <a:spcPct val="0"/>
              </a:spcAft>
              <a:buFont typeface="Arial" panose="020B0604020202020204" pitchFamily="34" charset="0"/>
              <a:buChar char="•"/>
              <a:defRPr/>
            </a:pPr>
            <a:endParaRPr lang="nb-NO" sz="2000" kern="0" dirty="0">
              <a:solidFill>
                <a:prstClr val="black"/>
              </a:solidFill>
              <a:latin typeface="Cambria" panose="02040503050406030204" pitchFamily="18" charset="0"/>
              <a:cs typeface="Arial"/>
              <a:sym typeface="Gill Sans" pitchFamily="-84" charset="0"/>
            </a:endParaRPr>
          </a:p>
          <a:p>
            <a:pPr marL="293922" indent="-293922" eaLnBrk="0" fontAlgn="base" hangingPunct="0">
              <a:spcBef>
                <a:spcPct val="0"/>
              </a:spcBef>
              <a:spcAft>
                <a:spcPct val="0"/>
              </a:spcAft>
              <a:buFont typeface="Arial" pitchFamily="34" charset="0"/>
              <a:buChar char="•"/>
              <a:defRPr/>
            </a:pPr>
            <a:r>
              <a:rPr lang="nb-NO" sz="2000" kern="0" dirty="0">
                <a:solidFill>
                  <a:prstClr val="black"/>
                </a:solidFill>
                <a:latin typeface="Cambria" panose="02040503050406030204" pitchFamily="18" charset="0"/>
                <a:cs typeface="Arial"/>
                <a:sym typeface="Gill Sans" pitchFamily="-84" charset="0"/>
              </a:rPr>
              <a:t>Oppfylle sentrale målsettinger innen </a:t>
            </a:r>
            <a:r>
              <a:rPr lang="nb-NO" sz="2000" i="1" kern="0" dirty="0">
                <a:solidFill>
                  <a:prstClr val="black"/>
                </a:solidFill>
                <a:latin typeface="Cambria" panose="02040503050406030204" pitchFamily="18" charset="0"/>
                <a:cs typeface="Arial"/>
                <a:sym typeface="Gill Sans" pitchFamily="-84" charset="0"/>
              </a:rPr>
              <a:t>miljø, næring, kirke og </a:t>
            </a:r>
            <a:r>
              <a:rPr lang="nb-NO" sz="2000" i="1" kern="0" dirty="0" smtClean="0">
                <a:solidFill>
                  <a:prstClr val="black"/>
                </a:solidFill>
                <a:latin typeface="Cambria" panose="02040503050406030204" pitchFamily="18" charset="0"/>
                <a:cs typeface="Arial"/>
                <a:sym typeface="Gill Sans" pitchFamily="-84" charset="0"/>
              </a:rPr>
              <a:t>kultur</a:t>
            </a:r>
          </a:p>
          <a:p>
            <a:pPr marL="293922" indent="-293922" eaLnBrk="0" fontAlgn="base" hangingPunct="0">
              <a:spcBef>
                <a:spcPct val="0"/>
              </a:spcBef>
              <a:spcAft>
                <a:spcPct val="0"/>
              </a:spcAft>
              <a:buFont typeface="Arial" pitchFamily="34" charset="0"/>
              <a:buChar char="•"/>
              <a:defRPr/>
            </a:pPr>
            <a:endParaRPr lang="nb-NO" sz="2000" i="1" kern="0" dirty="0">
              <a:solidFill>
                <a:prstClr val="black"/>
              </a:solidFill>
              <a:latin typeface="Cambria" panose="02040503050406030204" pitchFamily="18" charset="0"/>
              <a:cs typeface="Arial"/>
              <a:sym typeface="Gill Sans" pitchFamily="-84" charset="0"/>
            </a:endParaRPr>
          </a:p>
          <a:p>
            <a:pPr marL="293922" indent="-293922" eaLnBrk="0" fontAlgn="base" hangingPunct="0">
              <a:spcBef>
                <a:spcPct val="0"/>
              </a:spcBef>
              <a:spcAft>
                <a:spcPct val="0"/>
              </a:spcAft>
              <a:buFont typeface="Arial" pitchFamily="34" charset="0"/>
              <a:buChar char="•"/>
              <a:defRPr/>
            </a:pPr>
            <a:r>
              <a:rPr lang="nb-NO" sz="2000" kern="0" dirty="0">
                <a:solidFill>
                  <a:prstClr val="black"/>
                </a:solidFill>
                <a:latin typeface="Cambria" panose="02040503050406030204" pitchFamily="18" charset="0"/>
                <a:cs typeface="Arial"/>
                <a:sym typeface="Gill Sans" pitchFamily="-84" charset="0"/>
              </a:rPr>
              <a:t>Utvikle</a:t>
            </a:r>
            <a:r>
              <a:rPr lang="nb-NO" sz="2000" i="1" kern="0" dirty="0">
                <a:solidFill>
                  <a:prstClr val="black"/>
                </a:solidFill>
                <a:latin typeface="Cambria" panose="02040503050406030204" pitchFamily="18" charset="0"/>
                <a:cs typeface="Arial"/>
                <a:sym typeface="Gill Sans" pitchFamily="-84" charset="0"/>
              </a:rPr>
              <a:t> </a:t>
            </a:r>
            <a:r>
              <a:rPr lang="nb-NO" sz="2000" kern="0" dirty="0">
                <a:solidFill>
                  <a:prstClr val="black"/>
                </a:solidFill>
                <a:latin typeface="Cambria" panose="02040503050406030204" pitchFamily="18" charset="0"/>
                <a:cs typeface="Arial"/>
                <a:sym typeface="Gill Sans" pitchFamily="-84" charset="0"/>
              </a:rPr>
              <a:t>Pilegrimsleden</a:t>
            </a:r>
            <a:r>
              <a:rPr lang="nb-NO" sz="2000" i="1" kern="0" dirty="0">
                <a:solidFill>
                  <a:prstClr val="black"/>
                </a:solidFill>
                <a:latin typeface="Cambria" panose="02040503050406030204" pitchFamily="18" charset="0"/>
                <a:cs typeface="Arial"/>
                <a:sym typeface="Gill Sans" pitchFamily="-84" charset="0"/>
              </a:rPr>
              <a:t> </a:t>
            </a:r>
            <a:r>
              <a:rPr lang="nb-NO" sz="2000" kern="0" dirty="0">
                <a:solidFill>
                  <a:prstClr val="black"/>
                </a:solidFill>
                <a:latin typeface="Cambria" panose="02040503050406030204" pitchFamily="18" charset="0"/>
                <a:cs typeface="Arial"/>
                <a:sym typeface="Gill Sans" pitchFamily="-84" charset="0"/>
              </a:rPr>
              <a:t>til et av Norges viktigste </a:t>
            </a:r>
            <a:r>
              <a:rPr lang="nb-NO" sz="2000" kern="0" dirty="0" smtClean="0">
                <a:solidFill>
                  <a:prstClr val="black"/>
                </a:solidFill>
                <a:latin typeface="Cambria" panose="02040503050406030204" pitchFamily="18" charset="0"/>
                <a:cs typeface="Arial"/>
                <a:sym typeface="Gill Sans" pitchFamily="-84" charset="0"/>
              </a:rPr>
              <a:t>reiselivsfyrtårn</a:t>
            </a:r>
          </a:p>
          <a:p>
            <a:pPr marL="293922" indent="-293922" eaLnBrk="0" fontAlgn="base" hangingPunct="0">
              <a:spcBef>
                <a:spcPct val="0"/>
              </a:spcBef>
              <a:spcAft>
                <a:spcPct val="0"/>
              </a:spcAft>
              <a:buFont typeface="Arial" pitchFamily="34" charset="0"/>
              <a:buChar char="•"/>
              <a:defRPr/>
            </a:pPr>
            <a:endParaRPr lang="nb-NO" sz="2000" kern="0" dirty="0">
              <a:solidFill>
                <a:prstClr val="black"/>
              </a:solidFill>
              <a:latin typeface="Cambria" panose="02040503050406030204" pitchFamily="18" charset="0"/>
              <a:cs typeface="Arial"/>
              <a:sym typeface="Gill Sans" pitchFamily="-84" charset="0"/>
            </a:endParaRPr>
          </a:p>
          <a:p>
            <a:pPr marL="293922" indent="-293922" eaLnBrk="0" fontAlgn="base" hangingPunct="0">
              <a:spcBef>
                <a:spcPct val="0"/>
              </a:spcBef>
              <a:spcAft>
                <a:spcPct val="0"/>
              </a:spcAft>
              <a:buFont typeface="Arial" pitchFamily="34" charset="0"/>
              <a:buChar char="•"/>
              <a:defRPr/>
            </a:pPr>
            <a:r>
              <a:rPr lang="nb-NO" sz="2000" kern="0" dirty="0">
                <a:solidFill>
                  <a:prstClr val="black"/>
                </a:solidFill>
                <a:latin typeface="Cambria" panose="02040503050406030204" pitchFamily="18" charset="0"/>
                <a:cs typeface="Arial"/>
                <a:sym typeface="Gill Sans" pitchFamily="-84" charset="0"/>
              </a:rPr>
              <a:t>Arbeide for økt bruk og verdiskapning knyttet til </a:t>
            </a:r>
            <a:r>
              <a:rPr lang="nb-NO" sz="2000" kern="0" dirty="0" smtClean="0">
                <a:solidFill>
                  <a:prstClr val="black"/>
                </a:solidFill>
                <a:latin typeface="Cambria" panose="02040503050406030204" pitchFamily="18" charset="0"/>
                <a:cs typeface="Arial"/>
                <a:sym typeface="Gill Sans" pitchFamily="-84" charset="0"/>
              </a:rPr>
              <a:t>Pilegrimsleden</a:t>
            </a:r>
          </a:p>
          <a:p>
            <a:pPr marL="293922" indent="-293922" eaLnBrk="0" fontAlgn="base" hangingPunct="0">
              <a:spcBef>
                <a:spcPct val="0"/>
              </a:spcBef>
              <a:spcAft>
                <a:spcPct val="0"/>
              </a:spcAft>
              <a:buFont typeface="Arial" pitchFamily="34" charset="0"/>
              <a:buChar char="•"/>
              <a:defRPr/>
            </a:pPr>
            <a:endParaRPr lang="nb-NO" sz="2000" kern="0" dirty="0">
              <a:solidFill>
                <a:prstClr val="black"/>
              </a:solidFill>
              <a:latin typeface="Cambria" panose="02040503050406030204" pitchFamily="18" charset="0"/>
              <a:cs typeface="Arial"/>
              <a:sym typeface="Gill Sans" pitchFamily="-84" charset="0"/>
            </a:endParaRPr>
          </a:p>
          <a:p>
            <a:pPr marL="293922" indent="-293922" eaLnBrk="0" fontAlgn="base" hangingPunct="0">
              <a:spcBef>
                <a:spcPct val="0"/>
              </a:spcBef>
              <a:spcAft>
                <a:spcPct val="0"/>
              </a:spcAft>
              <a:buFont typeface="Arial" pitchFamily="34" charset="0"/>
              <a:buChar char="•"/>
              <a:defRPr/>
            </a:pPr>
            <a:r>
              <a:rPr lang="nb-NO" sz="2000" kern="0" dirty="0" err="1">
                <a:solidFill>
                  <a:prstClr val="black"/>
                </a:solidFill>
                <a:latin typeface="Cambria" panose="02040503050406030204" pitchFamily="18" charset="0"/>
                <a:cs typeface="Arial"/>
                <a:sym typeface="Gill Sans" pitchFamily="-84" charset="0"/>
              </a:rPr>
              <a:t>Route</a:t>
            </a:r>
            <a:r>
              <a:rPr lang="nb-NO" sz="2000" kern="0" dirty="0">
                <a:solidFill>
                  <a:prstClr val="black"/>
                </a:solidFill>
                <a:latin typeface="Cambria" panose="02040503050406030204" pitchFamily="18" charset="0"/>
                <a:cs typeface="Arial"/>
                <a:sym typeface="Gill Sans" pitchFamily="-84" charset="0"/>
              </a:rPr>
              <a:t> Management for status som Europeisk kulturvei</a:t>
            </a: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sp>
        <p:nvSpPr>
          <p:cNvPr id="11" name="TekstSylinder 10"/>
          <p:cNvSpPr txBox="1"/>
          <p:nvPr/>
        </p:nvSpPr>
        <p:spPr>
          <a:xfrm>
            <a:off x="163845" y="5701784"/>
            <a:ext cx="2266950" cy="276999"/>
          </a:xfrm>
          <a:prstGeom prst="rect">
            <a:avLst/>
          </a:prstGeom>
          <a:noFill/>
        </p:spPr>
        <p:txBody>
          <a:bodyPr wrap="square" rtlCol="0">
            <a:spAutoFit/>
          </a:bodyPr>
          <a:lstStyle/>
          <a:p>
            <a:r>
              <a:rPr lang="nb-NO" sz="1200" dirty="0">
                <a:solidFill>
                  <a:prstClr val="black"/>
                </a:solidFill>
                <a:latin typeface="Calibri Light" panose="020F0302020204030204" pitchFamily="34" charset="0"/>
              </a:rPr>
              <a:t>Photo: Roll Company</a:t>
            </a:r>
          </a:p>
        </p:txBody>
      </p:sp>
      <p:pic>
        <p:nvPicPr>
          <p:cNvPr id="12" name="Bild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49" y="-1"/>
            <a:ext cx="7106705" cy="5308375"/>
          </a:xfrm>
          <a:prstGeom prst="rect">
            <a:avLst/>
          </a:prstGeom>
        </p:spPr>
      </p:pic>
      <p:sp>
        <p:nvSpPr>
          <p:cNvPr id="2" name="TekstSylinder 1"/>
          <p:cNvSpPr txBox="1"/>
          <p:nvPr/>
        </p:nvSpPr>
        <p:spPr>
          <a:xfrm>
            <a:off x="7962695" y="62159"/>
            <a:ext cx="3715265" cy="954107"/>
          </a:xfrm>
          <a:prstGeom prst="rect">
            <a:avLst/>
          </a:prstGeom>
          <a:noFill/>
        </p:spPr>
        <p:txBody>
          <a:bodyPr wrap="square" rtlCol="0">
            <a:spAutoFit/>
          </a:bodyPr>
          <a:lstStyle/>
          <a:p>
            <a:r>
              <a:rPr lang="nb-NO" sz="2800" dirty="0">
                <a:solidFill>
                  <a:prstClr val="black"/>
                </a:solidFill>
              </a:rPr>
              <a:t>Oppdrag Nasjonalt pilegrimssenter:</a:t>
            </a:r>
          </a:p>
        </p:txBody>
      </p:sp>
    </p:spTree>
    <p:extLst>
      <p:ext uri="{BB962C8B-B14F-4D97-AF65-F5344CB8AC3E}">
        <p14:creationId xmlns:p14="http://schemas.microsoft.com/office/powerpoint/2010/main" val="377648381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sp>
        <p:nvSpPr>
          <p:cNvPr id="5" name="Rektangel 4"/>
          <p:cNvSpPr/>
          <p:nvPr/>
        </p:nvSpPr>
        <p:spPr bwMode="auto">
          <a:xfrm>
            <a:off x="7167969" y="1613139"/>
            <a:ext cx="4745180" cy="4127119"/>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srgbClr val="000000"/>
              </a:solidFill>
              <a:sym typeface="Gill Sans"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pic>
        <p:nvPicPr>
          <p:cNvPr id="6" name="Bilde 5"/>
          <p:cNvPicPr>
            <a:picLocks noChangeAspect="1"/>
          </p:cNvPicPr>
          <p:nvPr/>
        </p:nvPicPr>
        <p:blipFill rotWithShape="1">
          <a:blip r:embed="rId5"/>
          <a:srcRect l="44222" t="16179" r="11605" b="21641"/>
          <a:stretch/>
        </p:blipFill>
        <p:spPr>
          <a:xfrm>
            <a:off x="646982" y="134905"/>
            <a:ext cx="6457596" cy="5681391"/>
          </a:xfrm>
          <a:prstGeom prst="rect">
            <a:avLst/>
          </a:prstGeom>
        </p:spPr>
      </p:pic>
      <p:sp>
        <p:nvSpPr>
          <p:cNvPr id="9" name="TekstSylinder 8"/>
          <p:cNvSpPr txBox="1"/>
          <p:nvPr/>
        </p:nvSpPr>
        <p:spPr>
          <a:xfrm>
            <a:off x="7433953" y="421574"/>
            <a:ext cx="4429496" cy="5878532"/>
          </a:xfrm>
          <a:prstGeom prst="rect">
            <a:avLst/>
          </a:prstGeom>
          <a:noFill/>
        </p:spPr>
        <p:txBody>
          <a:bodyPr wrap="square" rtlCol="0">
            <a:spAutoFit/>
          </a:bodyPr>
          <a:lstStyle/>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Pilegrimsledene i Norden er </a:t>
            </a:r>
            <a:r>
              <a:rPr lang="nb-NO" sz="2000" dirty="0">
                <a:solidFill>
                  <a:prstClr val="black"/>
                </a:solidFill>
                <a:ea typeface="Calibri" panose="020F0502020204030204" pitchFamily="34" charset="0"/>
                <a:cs typeface="Times New Roman" panose="02020603050405020304" pitchFamily="18" charset="0"/>
              </a:rPr>
              <a:t>merket med </a:t>
            </a:r>
            <a:r>
              <a:rPr lang="nb-NO" sz="2000" dirty="0" smtClean="0">
                <a:solidFill>
                  <a:prstClr val="black"/>
                </a:solidFill>
                <a:ea typeface="Calibri" panose="020F0502020204030204" pitchFamily="34" charset="0"/>
                <a:cs typeface="Times New Roman" panose="02020603050405020304" pitchFamily="18" charset="0"/>
              </a:rPr>
              <a:t>St. Olavsvegenes logo  </a:t>
            </a:r>
          </a:p>
          <a:p>
            <a:endParaRPr lang="nb-NO" sz="2000" dirty="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Fikk status som Europeisk kulturveg i 2010</a:t>
            </a:r>
          </a:p>
          <a:p>
            <a:pPr marL="342900" indent="-342900">
              <a:buFont typeface="Arial" panose="020B0604020202020204" pitchFamily="34" charset="0"/>
              <a:buChar char="•"/>
            </a:pPr>
            <a:endParaRPr lang="nb-NO" sz="2000" dirty="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err="1" smtClean="0">
                <a:solidFill>
                  <a:prstClr val="black"/>
                </a:solidFill>
                <a:ea typeface="Calibri" panose="020F0502020204030204" pitchFamily="34" charset="0"/>
                <a:cs typeface="Times New Roman" panose="02020603050405020304" pitchFamily="18" charset="0"/>
              </a:rPr>
              <a:t>Gudbrandalsleden</a:t>
            </a:r>
            <a:r>
              <a:rPr lang="nb-NO" sz="2000" dirty="0" smtClean="0">
                <a:solidFill>
                  <a:prstClr val="black"/>
                </a:solidFill>
                <a:ea typeface="Calibri" panose="020F0502020204030204" pitchFamily="34" charset="0"/>
                <a:cs typeface="Times New Roman" panose="02020603050405020304" pitchFamily="18" charset="0"/>
              </a:rPr>
              <a:t> er Norges «pilot led» </a:t>
            </a:r>
          </a:p>
          <a:p>
            <a:pPr marL="342900" indent="-342900">
              <a:buFont typeface="Arial" panose="020B0604020202020204" pitchFamily="34" charset="0"/>
              <a:buChar char="•"/>
            </a:pPr>
            <a:endParaRPr lang="nb-NO" sz="2000" dirty="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Nasjonalt Pilegrimssenter består av hittil 8 godkjente Regionale senter. </a:t>
            </a:r>
          </a:p>
          <a:p>
            <a:pPr marL="342900" indent="-342900">
              <a:buFont typeface="Arial" panose="020B0604020202020204" pitchFamily="34" charset="0"/>
              <a:buChar char="•"/>
            </a:pPr>
            <a:endParaRPr lang="nb-NO" sz="2000" dirty="0" smtClean="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Kystpilegrimsleden er etablert og får 4 nye regionale senter </a:t>
            </a:r>
          </a:p>
          <a:p>
            <a:endParaRPr lang="nb-NO" sz="2000" dirty="0">
              <a:solidFill>
                <a:prstClr val="black"/>
              </a:solidFill>
              <a:ea typeface="Calibri" panose="020F0502020204030204" pitchFamily="34" charset="0"/>
              <a:cs typeface="Times New Roman" panose="02020603050405020304" pitchFamily="18" charset="0"/>
            </a:endParaRPr>
          </a:p>
          <a:p>
            <a:endParaRPr lang="nb-NO" dirty="0" smtClean="0">
              <a:solidFill>
                <a:prstClr val="black"/>
              </a:solidFill>
            </a:endParaRPr>
          </a:p>
          <a:p>
            <a:endParaRPr lang="nb-NO" dirty="0">
              <a:solidFill>
                <a:prstClr val="black"/>
              </a:solidFill>
            </a:endParaRPr>
          </a:p>
        </p:txBody>
      </p:sp>
    </p:spTree>
    <p:extLst>
      <p:ext uri="{BB962C8B-B14F-4D97-AF65-F5344CB8AC3E}">
        <p14:creationId xmlns:p14="http://schemas.microsoft.com/office/powerpoint/2010/main" val="382818635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bwMode="auto">
          <a:xfrm>
            <a:off x="7664116" y="6177412"/>
            <a:ext cx="4312425" cy="6480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prstClr val="white"/>
              </a:solidFill>
              <a:sym typeface="Gill Sans" charset="0"/>
            </a:endParaRPr>
          </a:p>
        </p:txBody>
      </p:sp>
      <p:sp>
        <p:nvSpPr>
          <p:cNvPr id="5" name="Rektangel 4"/>
          <p:cNvSpPr/>
          <p:nvPr/>
        </p:nvSpPr>
        <p:spPr bwMode="auto">
          <a:xfrm>
            <a:off x="7167969" y="1613139"/>
            <a:ext cx="4745180" cy="4127119"/>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4600">
              <a:solidFill>
                <a:srgbClr val="000000"/>
              </a:solidFill>
              <a:sym typeface="Gill Sans"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4849" y="6215771"/>
            <a:ext cx="1721519" cy="433716"/>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3382" y="6209586"/>
            <a:ext cx="1533793" cy="519544"/>
          </a:xfrm>
          <a:prstGeom prst="rect">
            <a:avLst/>
          </a:prstGeom>
        </p:spPr>
      </p:pic>
      <p:sp>
        <p:nvSpPr>
          <p:cNvPr id="9" name="TekstSylinder 8"/>
          <p:cNvSpPr txBox="1"/>
          <p:nvPr/>
        </p:nvSpPr>
        <p:spPr>
          <a:xfrm>
            <a:off x="7362063" y="1933050"/>
            <a:ext cx="4325112" cy="4339650"/>
          </a:xfrm>
          <a:prstGeom prst="rect">
            <a:avLst/>
          </a:prstGeom>
          <a:noFill/>
        </p:spPr>
        <p:txBody>
          <a:bodyPr wrap="square" rtlCol="0">
            <a:spAutoFit/>
          </a:bodyPr>
          <a:lstStyle/>
          <a:p>
            <a:pPr marL="342900" indent="-342900">
              <a:buFont typeface="Arial" panose="020B0604020202020204" pitchFamily="34" charset="0"/>
              <a:buChar char="•"/>
            </a:pPr>
            <a:r>
              <a:rPr lang="nb-NO" sz="2000" dirty="0" err="1" smtClean="0">
                <a:solidFill>
                  <a:prstClr val="black"/>
                </a:solidFill>
                <a:ea typeface="Calibri" panose="020F0502020204030204" pitchFamily="34" charset="0"/>
                <a:cs typeface="Times New Roman" panose="02020603050405020304" pitchFamily="18" charset="0"/>
              </a:rPr>
              <a:t>Medlemsbasert</a:t>
            </a:r>
            <a:r>
              <a:rPr lang="nb-NO" sz="2000" dirty="0" smtClean="0">
                <a:solidFill>
                  <a:prstClr val="black"/>
                </a:solidFill>
                <a:ea typeface="Calibri" panose="020F0502020204030204" pitchFamily="34" charset="0"/>
                <a:cs typeface="Times New Roman" panose="02020603050405020304" pitchFamily="18" charset="0"/>
              </a:rPr>
              <a:t> forening i Norden</a:t>
            </a:r>
          </a:p>
          <a:p>
            <a:pPr marL="342900" indent="-342900">
              <a:buFont typeface="Arial" panose="020B0604020202020204" pitchFamily="34" charset="0"/>
              <a:buChar char="•"/>
            </a:pPr>
            <a:endParaRPr lang="nb-NO" sz="2000" dirty="0" smtClean="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Felles kulturarv – delt fortid og historie</a:t>
            </a:r>
          </a:p>
          <a:p>
            <a:endParaRPr lang="nb-NO" sz="2000" dirty="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Styrke og utvide leden</a:t>
            </a:r>
          </a:p>
          <a:p>
            <a:pPr marL="342900" indent="-342900">
              <a:buFont typeface="Arial" panose="020B0604020202020204" pitchFamily="34" charset="0"/>
              <a:buChar char="•"/>
            </a:pPr>
            <a:endParaRPr lang="nb-NO" sz="2000" dirty="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Reise- og temaruter </a:t>
            </a:r>
          </a:p>
          <a:p>
            <a:pPr marL="342900" indent="-342900">
              <a:buFont typeface="Arial" panose="020B0604020202020204" pitchFamily="34" charset="0"/>
              <a:buChar char="•"/>
            </a:pPr>
            <a:endParaRPr lang="nb-NO" sz="2000" dirty="0">
              <a:solidFill>
                <a:prstClr val="black"/>
              </a:solidFill>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nb-NO" sz="2000" dirty="0" smtClean="0">
                <a:solidFill>
                  <a:prstClr val="black"/>
                </a:solidFill>
                <a:ea typeface="Calibri" panose="020F0502020204030204" pitchFamily="34" charset="0"/>
                <a:cs typeface="Times New Roman" panose="02020603050405020304" pitchFamily="18" charset="0"/>
              </a:rPr>
              <a:t>Styrke konkurranseevnen og økonomisk vekst langs ledene</a:t>
            </a:r>
          </a:p>
          <a:p>
            <a:endParaRPr lang="nb-NO" sz="2000" dirty="0">
              <a:solidFill>
                <a:prstClr val="black"/>
              </a:solidFill>
              <a:ea typeface="Calibri" panose="020F0502020204030204" pitchFamily="34" charset="0"/>
              <a:cs typeface="Times New Roman" panose="02020603050405020304" pitchFamily="18" charset="0"/>
            </a:endParaRPr>
          </a:p>
          <a:p>
            <a:endParaRPr lang="nb-NO" dirty="0" smtClean="0">
              <a:solidFill>
                <a:prstClr val="black"/>
              </a:solidFill>
            </a:endParaRPr>
          </a:p>
          <a:p>
            <a:endParaRPr lang="nb-NO" dirty="0">
              <a:solidFill>
                <a:prstClr val="black"/>
              </a:solidFill>
            </a:endParaRPr>
          </a:p>
        </p:txBody>
      </p:sp>
      <p:sp>
        <p:nvSpPr>
          <p:cNvPr id="2" name="TekstSylinder 1"/>
          <p:cNvSpPr txBox="1"/>
          <p:nvPr/>
        </p:nvSpPr>
        <p:spPr>
          <a:xfrm>
            <a:off x="7237562" y="241540"/>
            <a:ext cx="4666891" cy="1384995"/>
          </a:xfrm>
          <a:prstGeom prst="rect">
            <a:avLst/>
          </a:prstGeom>
          <a:noFill/>
        </p:spPr>
        <p:txBody>
          <a:bodyPr wrap="square" rtlCol="0">
            <a:spAutoFit/>
          </a:bodyPr>
          <a:lstStyle/>
          <a:p>
            <a:pPr algn="ctr"/>
            <a:r>
              <a:rPr lang="nb-NO" sz="3600" dirty="0" smtClean="0">
                <a:solidFill>
                  <a:prstClr val="black"/>
                </a:solidFill>
              </a:rPr>
              <a:t>ACSOW</a:t>
            </a:r>
          </a:p>
          <a:p>
            <a:pPr algn="ctr"/>
            <a:r>
              <a:rPr lang="nb-NO" sz="2400" b="1" dirty="0" smtClean="0">
                <a:solidFill>
                  <a:prstClr val="black"/>
                </a:solidFill>
              </a:rPr>
              <a:t>Association for </a:t>
            </a:r>
            <a:r>
              <a:rPr lang="nb-NO" sz="2400" b="1" dirty="0" err="1" smtClean="0">
                <a:solidFill>
                  <a:prstClr val="black"/>
                </a:solidFill>
              </a:rPr>
              <a:t>the</a:t>
            </a:r>
            <a:r>
              <a:rPr lang="nb-NO" sz="2400" b="1" dirty="0" smtClean="0">
                <a:solidFill>
                  <a:prstClr val="black"/>
                </a:solidFill>
              </a:rPr>
              <a:t> Cultural </a:t>
            </a:r>
            <a:r>
              <a:rPr lang="nb-NO" sz="2400" b="1" dirty="0" err="1" smtClean="0">
                <a:solidFill>
                  <a:prstClr val="black"/>
                </a:solidFill>
              </a:rPr>
              <a:t>Route</a:t>
            </a:r>
            <a:r>
              <a:rPr lang="nb-NO" sz="2400" b="1" dirty="0" smtClean="0">
                <a:solidFill>
                  <a:prstClr val="black"/>
                </a:solidFill>
              </a:rPr>
              <a:t> </a:t>
            </a:r>
            <a:r>
              <a:rPr lang="nb-NO" sz="2400" b="1" dirty="0" err="1" smtClean="0">
                <a:solidFill>
                  <a:prstClr val="black"/>
                </a:solidFill>
              </a:rPr>
              <a:t>of</a:t>
            </a:r>
            <a:r>
              <a:rPr lang="nb-NO" sz="2400" b="1" dirty="0" smtClean="0">
                <a:solidFill>
                  <a:prstClr val="black"/>
                </a:solidFill>
              </a:rPr>
              <a:t> St. Olav </a:t>
            </a:r>
            <a:r>
              <a:rPr lang="nb-NO" sz="2400" b="1" dirty="0" err="1" smtClean="0">
                <a:solidFill>
                  <a:prstClr val="black"/>
                </a:solidFill>
              </a:rPr>
              <a:t>Ways</a:t>
            </a:r>
            <a:endParaRPr lang="nb-NO" sz="2400" b="1" dirty="0">
              <a:solidFill>
                <a:prstClr val="black"/>
              </a:solidFill>
            </a:endParaRPr>
          </a:p>
        </p:txBody>
      </p:sp>
      <p:pic>
        <p:nvPicPr>
          <p:cNvPr id="7" name="Bilde 6"/>
          <p:cNvPicPr>
            <a:picLocks noChangeAspect="1"/>
          </p:cNvPicPr>
          <p:nvPr/>
        </p:nvPicPr>
        <p:blipFill>
          <a:blip r:embed="rId5"/>
          <a:stretch>
            <a:fillRect/>
          </a:stretch>
        </p:blipFill>
        <p:spPr>
          <a:xfrm>
            <a:off x="422379" y="338636"/>
            <a:ext cx="6456224" cy="5681964"/>
          </a:xfrm>
          <a:prstGeom prst="rect">
            <a:avLst/>
          </a:prstGeom>
        </p:spPr>
      </p:pic>
    </p:spTree>
    <p:extLst>
      <p:ext uri="{BB962C8B-B14F-4D97-AF65-F5344CB8AC3E}">
        <p14:creationId xmlns:p14="http://schemas.microsoft.com/office/powerpoint/2010/main" val="125185881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tel og undertittel">
  <a:themeElements>
    <a:clrScheme name="Enke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Tittel og undertitte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tel og undertit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637</Words>
  <Application>Microsoft Office PowerPoint</Application>
  <PresentationFormat>Widescreen</PresentationFormat>
  <Paragraphs>194</Paragraphs>
  <Slides>15</Slides>
  <Notes>13</Notes>
  <HiddenSlides>2</HiddenSlides>
  <MMClips>0</MMClips>
  <ScaleCrop>false</ScaleCrop>
  <HeadingPairs>
    <vt:vector size="6" baseType="variant">
      <vt:variant>
        <vt:lpstr>Brukte skrifter</vt:lpstr>
      </vt:variant>
      <vt:variant>
        <vt:i4>8</vt:i4>
      </vt:variant>
      <vt:variant>
        <vt:lpstr>Tema</vt:lpstr>
      </vt:variant>
      <vt:variant>
        <vt:i4>3</vt:i4>
      </vt:variant>
      <vt:variant>
        <vt:lpstr>Lysbildetitler</vt:lpstr>
      </vt:variant>
      <vt:variant>
        <vt:i4>15</vt:i4>
      </vt:variant>
    </vt:vector>
  </HeadingPairs>
  <TitlesOfParts>
    <vt:vector size="26" baseType="lpstr">
      <vt:lpstr>Arial</vt:lpstr>
      <vt:lpstr>Calibri</vt:lpstr>
      <vt:lpstr>Calibri Light</vt:lpstr>
      <vt:lpstr>Cambria</vt:lpstr>
      <vt:lpstr>Courier</vt:lpstr>
      <vt:lpstr>Gill Sans</vt:lpstr>
      <vt:lpstr>Times New Roman</vt:lpstr>
      <vt:lpstr>ヒラギノ角ゴ ProN W3</vt:lpstr>
      <vt:lpstr>Tittel og undertittel</vt:lpstr>
      <vt:lpstr>1_Office-tema</vt:lpstr>
      <vt:lpstr>3_Office-tema</vt:lpstr>
      <vt:lpstr>PowerPoint-presentasjon</vt:lpstr>
      <vt:lpstr>Nidarosdomen og Erkebispegården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Overnatting Gudbrandsdalsleden og St.Olavsleden</vt:lpstr>
      <vt:lpstr>PowerPoint-presentasjon</vt:lpstr>
      <vt:lpstr>PowerPoint-presentasjon</vt:lpstr>
      <vt:lpstr>PowerPoint-presentasjon</vt:lpstr>
      <vt:lpstr>PowerPoint-presentasjon</vt:lpstr>
    </vt:vector>
  </TitlesOfParts>
  <Company>Kirkepartner IKT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Fenomenet pilgrimsvandring Nidaros – veien og målet</dc:title>
  <dc:creator>Bjørgvin Thorsteinsson</dc:creator>
  <cp:lastModifiedBy>Bjørgvin Thorsteinsson</cp:lastModifiedBy>
  <cp:revision>30</cp:revision>
  <dcterms:created xsi:type="dcterms:W3CDTF">2020-02-13T14:47:58Z</dcterms:created>
  <dcterms:modified xsi:type="dcterms:W3CDTF">2020-02-17T08:35:45Z</dcterms:modified>
</cp:coreProperties>
</file>