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5" r:id="rId2"/>
    <p:sldMasterId id="2147483713" r:id="rId3"/>
    <p:sldMasterId id="2147483737" r:id="rId4"/>
    <p:sldMasterId id="2147483749" r:id="rId5"/>
  </p:sldMasterIdLst>
  <p:notesMasterIdLst>
    <p:notesMasterId r:id="rId22"/>
  </p:notesMasterIdLst>
  <p:sldIdLst>
    <p:sldId id="531" r:id="rId6"/>
    <p:sldId id="492" r:id="rId7"/>
    <p:sldId id="537" r:id="rId8"/>
    <p:sldId id="538" r:id="rId9"/>
    <p:sldId id="539" r:id="rId10"/>
    <p:sldId id="525" r:id="rId11"/>
    <p:sldId id="524" r:id="rId12"/>
    <p:sldId id="522" r:id="rId13"/>
    <p:sldId id="523" r:id="rId14"/>
    <p:sldId id="540" r:id="rId15"/>
    <p:sldId id="541" r:id="rId16"/>
    <p:sldId id="542" r:id="rId17"/>
    <p:sldId id="520" r:id="rId18"/>
    <p:sldId id="528" r:id="rId19"/>
    <p:sldId id="529" r:id="rId20"/>
    <p:sldId id="543" r:id="rId21"/>
  </p:sldIdLst>
  <p:sldSz cx="12192000" cy="6858000"/>
  <p:notesSz cx="6735763" cy="9866313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3A"/>
    <a:srgbClr val="003366"/>
    <a:srgbClr val="000047"/>
    <a:srgbClr val="0A4380"/>
    <a:srgbClr val="9BBB59"/>
    <a:srgbClr val="00FF00"/>
    <a:srgbClr val="513F25"/>
    <a:srgbClr val="00FFFF"/>
    <a:srgbClr val="000000"/>
    <a:srgbClr val="3F3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iddels stil 3 – uthev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iddels stil 4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iddels stil 3 –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5" autoAdjust="0"/>
    <p:restoredTop sz="94787" autoAdjust="0"/>
  </p:normalViewPr>
  <p:slideViewPr>
    <p:cSldViewPr snapToGrid="0" snapToObjects="1">
      <p:cViewPr varScale="1">
        <p:scale>
          <a:sx n="88" d="100"/>
          <a:sy n="88" d="100"/>
        </p:scale>
        <p:origin x="21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 custRadScaleRad="101945" custRadScaleInc="129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 custLinFactNeighborX="2870" custLinFactNeighborY="-5134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6AF8B8-C432-41BE-89F7-6656D05A57ED}" type="doc">
      <dgm:prSet loTypeId="urn:microsoft.com/office/officeart/2005/8/layout/radial1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884D65-AF66-4713-9275-457B28EBED6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089A3BCE-F04C-4F60-950C-3726C5F96F73}" type="parTrans" cxnId="{6EEA7B19-4A1E-428B-9533-6DD463AA0FD0}">
      <dgm:prSet/>
      <dgm:spPr/>
      <dgm:t>
        <a:bodyPr/>
        <a:lstStyle/>
        <a:p>
          <a:endParaRPr lang="en-US"/>
        </a:p>
      </dgm:t>
    </dgm:pt>
    <dgm:pt modelId="{4E85CD22-6B47-4957-8E23-2314E19DD04B}" type="sibTrans" cxnId="{6EEA7B19-4A1E-428B-9533-6DD463AA0FD0}">
      <dgm:prSet/>
      <dgm:spPr/>
      <dgm:t>
        <a:bodyPr/>
        <a:lstStyle/>
        <a:p>
          <a:endParaRPr lang="en-US"/>
        </a:p>
      </dgm:t>
    </dgm:pt>
    <dgm:pt modelId="{6DEE3ED2-DDD7-41B7-AE50-B72490A22F95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54C533A9-AC44-45AA-8CAA-3F191BAB37CE}" type="parTrans" cxnId="{87813073-FCC2-4997-AA06-BEA4704F5D46}">
      <dgm:prSet/>
      <dgm:spPr/>
      <dgm:t>
        <a:bodyPr/>
        <a:lstStyle/>
        <a:p>
          <a:endParaRPr lang="en-US"/>
        </a:p>
      </dgm:t>
    </dgm:pt>
    <dgm:pt modelId="{0852B27E-B432-4F49-8CC3-5D2EEEEF7370}" type="sibTrans" cxnId="{87813073-FCC2-4997-AA06-BEA4704F5D46}">
      <dgm:prSet/>
      <dgm:spPr/>
      <dgm:t>
        <a:bodyPr/>
        <a:lstStyle/>
        <a:p>
          <a:endParaRPr lang="en-US"/>
        </a:p>
      </dgm:t>
    </dgm:pt>
    <dgm:pt modelId="{733E55D5-CEA2-462F-A72E-2D2675BED8B1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6969E63D-1999-47E8-A41C-BF5F4E81E044}" type="parTrans" cxnId="{C169920B-C015-4C66-8226-4A69ADE2F4BB}">
      <dgm:prSet/>
      <dgm:spPr/>
      <dgm:t>
        <a:bodyPr/>
        <a:lstStyle/>
        <a:p>
          <a:endParaRPr lang="en-US"/>
        </a:p>
      </dgm:t>
    </dgm:pt>
    <dgm:pt modelId="{52E3F44B-4200-463D-AE73-A27E1CBE11D5}" type="sibTrans" cxnId="{C169920B-C015-4C66-8226-4A69ADE2F4BB}">
      <dgm:prSet/>
      <dgm:spPr/>
      <dgm:t>
        <a:bodyPr/>
        <a:lstStyle/>
        <a:p>
          <a:endParaRPr lang="en-US"/>
        </a:p>
      </dgm:t>
    </dgm:pt>
    <dgm:pt modelId="{533465F4-071D-4F8F-99DC-1E81CAE03CD3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74DD1DA3-37BE-4E5F-95EE-85024FF1CD2B}" type="parTrans" cxnId="{4A2DD83D-DB96-41BF-8836-C85A3BDEC0A7}">
      <dgm:prSet/>
      <dgm:spPr/>
      <dgm:t>
        <a:bodyPr/>
        <a:lstStyle/>
        <a:p>
          <a:endParaRPr lang="en-US"/>
        </a:p>
      </dgm:t>
    </dgm:pt>
    <dgm:pt modelId="{02396F5F-9E2A-4D11-87A9-A5611B22276F}" type="sibTrans" cxnId="{4A2DD83D-DB96-41BF-8836-C85A3BDEC0A7}">
      <dgm:prSet/>
      <dgm:spPr/>
      <dgm:t>
        <a:bodyPr/>
        <a:lstStyle/>
        <a:p>
          <a:endParaRPr lang="en-US"/>
        </a:p>
      </dgm:t>
    </dgm:pt>
    <dgm:pt modelId="{3CD53394-3141-4746-95B3-B359F338012F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D273A360-7338-43A4-A54F-CCD68D4BDFCA}" type="parTrans" cxnId="{152710A0-ABF5-48AD-9A31-AA5AA8FAA78C}">
      <dgm:prSet/>
      <dgm:spPr/>
      <dgm:t>
        <a:bodyPr/>
        <a:lstStyle/>
        <a:p>
          <a:endParaRPr lang="en-US"/>
        </a:p>
      </dgm:t>
    </dgm:pt>
    <dgm:pt modelId="{392693EE-EDBB-456A-BD51-3F99164511CD}" type="sibTrans" cxnId="{152710A0-ABF5-48AD-9A31-AA5AA8FAA78C}">
      <dgm:prSet/>
      <dgm:spPr/>
      <dgm:t>
        <a:bodyPr/>
        <a:lstStyle/>
        <a:p>
          <a:endParaRPr lang="en-US"/>
        </a:p>
      </dgm:t>
    </dgm:pt>
    <dgm:pt modelId="{663F6CD0-1186-4B64-B8F4-11637781B0B9}">
      <dgm:prSet phldrT="[Tekst]"/>
      <dgm:spPr/>
      <dgm:t>
        <a:bodyPr/>
        <a:lstStyle/>
        <a:p>
          <a:r>
            <a:rPr lang="nb-NO" dirty="0"/>
            <a:t>.</a:t>
          </a:r>
          <a:endParaRPr lang="en-US" dirty="0"/>
        </a:p>
      </dgm:t>
    </dgm:pt>
    <dgm:pt modelId="{8C31D7C8-6561-4070-B59F-658732B71606}" type="parTrans" cxnId="{EC5FE98D-2574-4E92-881D-4C6464D6AFB2}">
      <dgm:prSet/>
      <dgm:spPr/>
      <dgm:t>
        <a:bodyPr/>
        <a:lstStyle/>
        <a:p>
          <a:endParaRPr lang="en-US"/>
        </a:p>
      </dgm:t>
    </dgm:pt>
    <dgm:pt modelId="{9ED7CA86-E833-4774-A497-02BB7E895B71}" type="sibTrans" cxnId="{EC5FE98D-2574-4E92-881D-4C6464D6AFB2}">
      <dgm:prSet/>
      <dgm:spPr/>
      <dgm:t>
        <a:bodyPr/>
        <a:lstStyle/>
        <a:p>
          <a:endParaRPr lang="en-US"/>
        </a:p>
      </dgm:t>
    </dgm:pt>
    <dgm:pt modelId="{CD0957B4-0B0B-4319-B95B-9D359FD5A65A}" type="pres">
      <dgm:prSet presAssocID="{6D6AF8B8-C432-41BE-89F7-6656D05A57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28C80AE-B04F-4752-B221-3FE4127B56B0}" type="pres">
      <dgm:prSet presAssocID="{C1884D65-AF66-4713-9275-457B28EBED65}" presName="centerShape" presStyleLbl="node0" presStyleIdx="0" presStyleCnt="1"/>
      <dgm:spPr/>
      <dgm:t>
        <a:bodyPr/>
        <a:lstStyle/>
        <a:p>
          <a:endParaRPr lang="nb-NO"/>
        </a:p>
      </dgm:t>
    </dgm:pt>
    <dgm:pt modelId="{187423FE-D670-422D-B800-91F3C791F720}" type="pres">
      <dgm:prSet presAssocID="{54C533A9-AC44-45AA-8CAA-3F191BAB37CE}" presName="Name9" presStyleLbl="parChTrans1D2" presStyleIdx="0" presStyleCnt="5"/>
      <dgm:spPr/>
      <dgm:t>
        <a:bodyPr/>
        <a:lstStyle/>
        <a:p>
          <a:endParaRPr lang="nb-NO"/>
        </a:p>
      </dgm:t>
    </dgm:pt>
    <dgm:pt modelId="{D2A7A984-BBFC-4E8C-AAC2-96A6DF7B3D46}" type="pres">
      <dgm:prSet presAssocID="{54C533A9-AC44-45AA-8CAA-3F191BAB37CE}" presName="connTx" presStyleLbl="parChTrans1D2" presStyleIdx="0" presStyleCnt="5"/>
      <dgm:spPr/>
      <dgm:t>
        <a:bodyPr/>
        <a:lstStyle/>
        <a:p>
          <a:endParaRPr lang="nb-NO"/>
        </a:p>
      </dgm:t>
    </dgm:pt>
    <dgm:pt modelId="{0B4817EB-5ABB-456F-9C47-14F1BBD0C817}" type="pres">
      <dgm:prSet presAssocID="{6DEE3ED2-DDD7-41B7-AE50-B72490A22F95}" presName="node" presStyleLbl="node1" presStyleIdx="0" presStyleCnt="5" custRadScaleRad="105493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81BEC16-CCD6-4D62-9265-DF3FEA63631C}" type="pres">
      <dgm:prSet presAssocID="{8C31D7C8-6561-4070-B59F-658732B71606}" presName="Name9" presStyleLbl="parChTrans1D2" presStyleIdx="1" presStyleCnt="5"/>
      <dgm:spPr/>
      <dgm:t>
        <a:bodyPr/>
        <a:lstStyle/>
        <a:p>
          <a:endParaRPr lang="nb-NO"/>
        </a:p>
      </dgm:t>
    </dgm:pt>
    <dgm:pt modelId="{982B0440-7F2B-404F-8B0A-E522DC5A25D4}" type="pres">
      <dgm:prSet presAssocID="{8C31D7C8-6561-4070-B59F-658732B71606}" presName="connTx" presStyleLbl="parChTrans1D2" presStyleIdx="1" presStyleCnt="5"/>
      <dgm:spPr/>
      <dgm:t>
        <a:bodyPr/>
        <a:lstStyle/>
        <a:p>
          <a:endParaRPr lang="nb-NO"/>
        </a:p>
      </dgm:t>
    </dgm:pt>
    <dgm:pt modelId="{E8E2C4B3-15D3-47EA-B962-D89CFA87FC35}" type="pres">
      <dgm:prSet presAssocID="{663F6CD0-1186-4B64-B8F4-11637781B0B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DC69CDD-5920-4950-8D69-E63BBCF7E1F8}" type="pres">
      <dgm:prSet presAssocID="{6969E63D-1999-47E8-A41C-BF5F4E81E044}" presName="Name9" presStyleLbl="parChTrans1D2" presStyleIdx="2" presStyleCnt="5"/>
      <dgm:spPr/>
      <dgm:t>
        <a:bodyPr/>
        <a:lstStyle/>
        <a:p>
          <a:endParaRPr lang="nb-NO"/>
        </a:p>
      </dgm:t>
    </dgm:pt>
    <dgm:pt modelId="{1E582C9E-B294-4D8D-BE5E-D4C1C952EDBE}" type="pres">
      <dgm:prSet presAssocID="{6969E63D-1999-47E8-A41C-BF5F4E81E044}" presName="connTx" presStyleLbl="parChTrans1D2" presStyleIdx="2" presStyleCnt="5"/>
      <dgm:spPr/>
      <dgm:t>
        <a:bodyPr/>
        <a:lstStyle/>
        <a:p>
          <a:endParaRPr lang="nb-NO"/>
        </a:p>
      </dgm:t>
    </dgm:pt>
    <dgm:pt modelId="{D4EF4F0A-C8A2-45D0-BDC0-45661A4E23E8}" type="pres">
      <dgm:prSet presAssocID="{733E55D5-CEA2-462F-A72E-2D2675BED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5FD3AB2-53FC-43B2-B335-0369192C1892}" type="pres">
      <dgm:prSet presAssocID="{74DD1DA3-37BE-4E5F-95EE-85024FF1CD2B}" presName="Name9" presStyleLbl="parChTrans1D2" presStyleIdx="3" presStyleCnt="5"/>
      <dgm:spPr/>
      <dgm:t>
        <a:bodyPr/>
        <a:lstStyle/>
        <a:p>
          <a:endParaRPr lang="nb-NO"/>
        </a:p>
      </dgm:t>
    </dgm:pt>
    <dgm:pt modelId="{DE063F2C-6C72-4538-9C5E-12E2BD794E11}" type="pres">
      <dgm:prSet presAssocID="{74DD1DA3-37BE-4E5F-95EE-85024FF1CD2B}" presName="connTx" presStyleLbl="parChTrans1D2" presStyleIdx="3" presStyleCnt="5"/>
      <dgm:spPr/>
      <dgm:t>
        <a:bodyPr/>
        <a:lstStyle/>
        <a:p>
          <a:endParaRPr lang="nb-NO"/>
        </a:p>
      </dgm:t>
    </dgm:pt>
    <dgm:pt modelId="{33757ACD-126E-4814-8706-0DCEC4016D93}" type="pres">
      <dgm:prSet presAssocID="{533465F4-071D-4F8F-99DC-1E81CAE03CD3}" presName="node" presStyleLbl="node1" presStyleIdx="3" presStyleCnt="5" custRadScaleRad="102391" custRadScaleInc="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02252F1-9D70-4921-9664-0DD2A886BBB9}" type="pres">
      <dgm:prSet presAssocID="{D273A360-7338-43A4-A54F-CCD68D4BDFCA}" presName="Name9" presStyleLbl="parChTrans1D2" presStyleIdx="4" presStyleCnt="5"/>
      <dgm:spPr/>
      <dgm:t>
        <a:bodyPr/>
        <a:lstStyle/>
        <a:p>
          <a:endParaRPr lang="nb-NO"/>
        </a:p>
      </dgm:t>
    </dgm:pt>
    <dgm:pt modelId="{0B226174-96F9-4555-968F-E48AF48985F5}" type="pres">
      <dgm:prSet presAssocID="{D273A360-7338-43A4-A54F-CCD68D4BDFCA}" presName="connTx" presStyleLbl="parChTrans1D2" presStyleIdx="4" presStyleCnt="5"/>
      <dgm:spPr/>
      <dgm:t>
        <a:bodyPr/>
        <a:lstStyle/>
        <a:p>
          <a:endParaRPr lang="nb-NO"/>
        </a:p>
      </dgm:t>
    </dgm:pt>
    <dgm:pt modelId="{8BF806E4-5168-4DBE-BE62-E644D3508E55}" type="pres">
      <dgm:prSet presAssocID="{3CD53394-3141-4746-95B3-B359F338012F}" presName="node" presStyleLbl="node1" presStyleIdx="4" presStyleCnt="5" custRadScaleRad="116630" custRadScaleInc="262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4A2DD83D-DB96-41BF-8836-C85A3BDEC0A7}" srcId="{C1884D65-AF66-4713-9275-457B28EBED65}" destId="{533465F4-071D-4F8F-99DC-1E81CAE03CD3}" srcOrd="3" destOrd="0" parTransId="{74DD1DA3-37BE-4E5F-95EE-85024FF1CD2B}" sibTransId="{02396F5F-9E2A-4D11-87A9-A5611B22276F}"/>
    <dgm:cxn modelId="{323ABE30-8A7C-4E95-8D36-6F9112E1BBDA}" type="presOf" srcId="{8C31D7C8-6561-4070-B59F-658732B71606}" destId="{F81BEC16-CCD6-4D62-9265-DF3FEA63631C}" srcOrd="0" destOrd="0" presId="urn:microsoft.com/office/officeart/2005/8/layout/radial1"/>
    <dgm:cxn modelId="{E7340598-0ECF-4FA3-B296-32B175151EA9}" type="presOf" srcId="{74DD1DA3-37BE-4E5F-95EE-85024FF1CD2B}" destId="{DE063F2C-6C72-4538-9C5E-12E2BD794E11}" srcOrd="1" destOrd="0" presId="urn:microsoft.com/office/officeart/2005/8/layout/radial1"/>
    <dgm:cxn modelId="{4F3A0FD9-DDD1-49D4-B5EB-F30A1ADFA480}" type="presOf" srcId="{74DD1DA3-37BE-4E5F-95EE-85024FF1CD2B}" destId="{B5FD3AB2-53FC-43B2-B335-0369192C1892}" srcOrd="0" destOrd="0" presId="urn:microsoft.com/office/officeart/2005/8/layout/radial1"/>
    <dgm:cxn modelId="{22700E52-11AB-426E-AB4F-E913855AE9BA}" type="presOf" srcId="{C1884D65-AF66-4713-9275-457B28EBED65}" destId="{D28C80AE-B04F-4752-B221-3FE4127B56B0}" srcOrd="0" destOrd="0" presId="urn:microsoft.com/office/officeart/2005/8/layout/radial1"/>
    <dgm:cxn modelId="{8A0323E7-B746-45DE-A6D4-DEA0AC00ED97}" type="presOf" srcId="{6969E63D-1999-47E8-A41C-BF5F4E81E044}" destId="{1E582C9E-B294-4D8D-BE5E-D4C1C952EDBE}" srcOrd="1" destOrd="0" presId="urn:microsoft.com/office/officeart/2005/8/layout/radial1"/>
    <dgm:cxn modelId="{32A99B21-1522-45E9-A4F0-269951E44890}" type="presOf" srcId="{3CD53394-3141-4746-95B3-B359F338012F}" destId="{8BF806E4-5168-4DBE-BE62-E644D3508E55}" srcOrd="0" destOrd="0" presId="urn:microsoft.com/office/officeart/2005/8/layout/radial1"/>
    <dgm:cxn modelId="{87813073-FCC2-4997-AA06-BEA4704F5D46}" srcId="{C1884D65-AF66-4713-9275-457B28EBED65}" destId="{6DEE3ED2-DDD7-41B7-AE50-B72490A22F95}" srcOrd="0" destOrd="0" parTransId="{54C533A9-AC44-45AA-8CAA-3F191BAB37CE}" sibTransId="{0852B27E-B432-4F49-8CC3-5D2EEEEF7370}"/>
    <dgm:cxn modelId="{583688D6-CAB3-4632-9F17-17CF1A93727F}" type="presOf" srcId="{6DEE3ED2-DDD7-41B7-AE50-B72490A22F95}" destId="{0B4817EB-5ABB-456F-9C47-14F1BBD0C817}" srcOrd="0" destOrd="0" presId="urn:microsoft.com/office/officeart/2005/8/layout/radial1"/>
    <dgm:cxn modelId="{6EEA7B19-4A1E-428B-9533-6DD463AA0FD0}" srcId="{6D6AF8B8-C432-41BE-89F7-6656D05A57ED}" destId="{C1884D65-AF66-4713-9275-457B28EBED65}" srcOrd="0" destOrd="0" parTransId="{089A3BCE-F04C-4F60-950C-3726C5F96F73}" sibTransId="{4E85CD22-6B47-4957-8E23-2314E19DD04B}"/>
    <dgm:cxn modelId="{9A079E81-53B8-4936-B00D-050D1A8AD39D}" type="presOf" srcId="{733E55D5-CEA2-462F-A72E-2D2675BED8B1}" destId="{D4EF4F0A-C8A2-45D0-BDC0-45661A4E23E8}" srcOrd="0" destOrd="0" presId="urn:microsoft.com/office/officeart/2005/8/layout/radial1"/>
    <dgm:cxn modelId="{92DBC845-DD70-44E6-BCAF-9DBDCE0D8AA9}" type="presOf" srcId="{663F6CD0-1186-4B64-B8F4-11637781B0B9}" destId="{E8E2C4B3-15D3-47EA-B962-D89CFA87FC35}" srcOrd="0" destOrd="0" presId="urn:microsoft.com/office/officeart/2005/8/layout/radial1"/>
    <dgm:cxn modelId="{7F4A232A-706A-4EBA-BCE9-5FFB71134E22}" type="presOf" srcId="{6D6AF8B8-C432-41BE-89F7-6656D05A57ED}" destId="{CD0957B4-0B0B-4319-B95B-9D359FD5A65A}" srcOrd="0" destOrd="0" presId="urn:microsoft.com/office/officeart/2005/8/layout/radial1"/>
    <dgm:cxn modelId="{C169920B-C015-4C66-8226-4A69ADE2F4BB}" srcId="{C1884D65-AF66-4713-9275-457B28EBED65}" destId="{733E55D5-CEA2-462F-A72E-2D2675BED8B1}" srcOrd="2" destOrd="0" parTransId="{6969E63D-1999-47E8-A41C-BF5F4E81E044}" sibTransId="{52E3F44B-4200-463D-AE73-A27E1CBE11D5}"/>
    <dgm:cxn modelId="{152710A0-ABF5-48AD-9A31-AA5AA8FAA78C}" srcId="{C1884D65-AF66-4713-9275-457B28EBED65}" destId="{3CD53394-3141-4746-95B3-B359F338012F}" srcOrd="4" destOrd="0" parTransId="{D273A360-7338-43A4-A54F-CCD68D4BDFCA}" sibTransId="{392693EE-EDBB-456A-BD51-3F99164511CD}"/>
    <dgm:cxn modelId="{24B15067-CE72-47DB-8872-C8FD06E951CF}" type="presOf" srcId="{54C533A9-AC44-45AA-8CAA-3F191BAB37CE}" destId="{D2A7A984-BBFC-4E8C-AAC2-96A6DF7B3D46}" srcOrd="1" destOrd="0" presId="urn:microsoft.com/office/officeart/2005/8/layout/radial1"/>
    <dgm:cxn modelId="{795F6EEB-B22E-4835-BF1C-0AAE05ADF547}" type="presOf" srcId="{D273A360-7338-43A4-A54F-CCD68D4BDFCA}" destId="{202252F1-9D70-4921-9664-0DD2A886BBB9}" srcOrd="0" destOrd="0" presId="urn:microsoft.com/office/officeart/2005/8/layout/radial1"/>
    <dgm:cxn modelId="{C428D1F6-C719-4787-9A2E-23CD13B0C663}" type="presOf" srcId="{533465F4-071D-4F8F-99DC-1E81CAE03CD3}" destId="{33757ACD-126E-4814-8706-0DCEC4016D93}" srcOrd="0" destOrd="0" presId="urn:microsoft.com/office/officeart/2005/8/layout/radial1"/>
    <dgm:cxn modelId="{EC5FE98D-2574-4E92-881D-4C6464D6AFB2}" srcId="{C1884D65-AF66-4713-9275-457B28EBED65}" destId="{663F6CD0-1186-4B64-B8F4-11637781B0B9}" srcOrd="1" destOrd="0" parTransId="{8C31D7C8-6561-4070-B59F-658732B71606}" sibTransId="{9ED7CA86-E833-4774-A497-02BB7E895B71}"/>
    <dgm:cxn modelId="{139CE596-F2F6-4A54-A916-02D8853AF3D0}" type="presOf" srcId="{D273A360-7338-43A4-A54F-CCD68D4BDFCA}" destId="{0B226174-96F9-4555-968F-E48AF48985F5}" srcOrd="1" destOrd="0" presId="urn:microsoft.com/office/officeart/2005/8/layout/radial1"/>
    <dgm:cxn modelId="{1864120E-085C-4C88-8C3B-AB6437C5E95A}" type="presOf" srcId="{54C533A9-AC44-45AA-8CAA-3F191BAB37CE}" destId="{187423FE-D670-422D-B800-91F3C791F720}" srcOrd="0" destOrd="0" presId="urn:microsoft.com/office/officeart/2005/8/layout/radial1"/>
    <dgm:cxn modelId="{29F7F076-A326-43D1-9B91-1F19380308E3}" type="presOf" srcId="{6969E63D-1999-47E8-A41C-BF5F4E81E044}" destId="{9DC69CDD-5920-4950-8D69-E63BBCF7E1F8}" srcOrd="0" destOrd="0" presId="urn:microsoft.com/office/officeart/2005/8/layout/radial1"/>
    <dgm:cxn modelId="{F6DDD222-0406-434A-B2CC-DFEF605793A6}" type="presOf" srcId="{8C31D7C8-6561-4070-B59F-658732B71606}" destId="{982B0440-7F2B-404F-8B0A-E522DC5A25D4}" srcOrd="1" destOrd="0" presId="urn:microsoft.com/office/officeart/2005/8/layout/radial1"/>
    <dgm:cxn modelId="{ECC10C79-93CE-43AA-AAC6-B63D892AAF5B}" type="presParOf" srcId="{CD0957B4-0B0B-4319-B95B-9D359FD5A65A}" destId="{D28C80AE-B04F-4752-B221-3FE4127B56B0}" srcOrd="0" destOrd="0" presId="urn:microsoft.com/office/officeart/2005/8/layout/radial1"/>
    <dgm:cxn modelId="{643CF579-07C6-4A84-8293-640BD081EA46}" type="presParOf" srcId="{CD0957B4-0B0B-4319-B95B-9D359FD5A65A}" destId="{187423FE-D670-422D-B800-91F3C791F720}" srcOrd="1" destOrd="0" presId="urn:microsoft.com/office/officeart/2005/8/layout/radial1"/>
    <dgm:cxn modelId="{AF2159D8-F7C1-4C4F-9EC8-22A2298493DB}" type="presParOf" srcId="{187423FE-D670-422D-B800-91F3C791F720}" destId="{D2A7A984-BBFC-4E8C-AAC2-96A6DF7B3D46}" srcOrd="0" destOrd="0" presId="urn:microsoft.com/office/officeart/2005/8/layout/radial1"/>
    <dgm:cxn modelId="{F476B410-3A28-407D-A535-D4B2DC7A1A77}" type="presParOf" srcId="{CD0957B4-0B0B-4319-B95B-9D359FD5A65A}" destId="{0B4817EB-5ABB-456F-9C47-14F1BBD0C817}" srcOrd="2" destOrd="0" presId="urn:microsoft.com/office/officeart/2005/8/layout/radial1"/>
    <dgm:cxn modelId="{A2329389-7854-442E-B19E-7164EF4FC310}" type="presParOf" srcId="{CD0957B4-0B0B-4319-B95B-9D359FD5A65A}" destId="{F81BEC16-CCD6-4D62-9265-DF3FEA63631C}" srcOrd="3" destOrd="0" presId="urn:microsoft.com/office/officeart/2005/8/layout/radial1"/>
    <dgm:cxn modelId="{4E578A92-5576-4C37-9DE0-2158BE4AD95E}" type="presParOf" srcId="{F81BEC16-CCD6-4D62-9265-DF3FEA63631C}" destId="{982B0440-7F2B-404F-8B0A-E522DC5A25D4}" srcOrd="0" destOrd="0" presId="urn:microsoft.com/office/officeart/2005/8/layout/radial1"/>
    <dgm:cxn modelId="{DEC73339-7ADE-42B1-A714-8B46E4F4FE93}" type="presParOf" srcId="{CD0957B4-0B0B-4319-B95B-9D359FD5A65A}" destId="{E8E2C4B3-15D3-47EA-B962-D89CFA87FC35}" srcOrd="4" destOrd="0" presId="urn:microsoft.com/office/officeart/2005/8/layout/radial1"/>
    <dgm:cxn modelId="{FE96CF8E-CCF8-44D3-8143-89AD74DBDD59}" type="presParOf" srcId="{CD0957B4-0B0B-4319-B95B-9D359FD5A65A}" destId="{9DC69CDD-5920-4950-8D69-E63BBCF7E1F8}" srcOrd="5" destOrd="0" presId="urn:microsoft.com/office/officeart/2005/8/layout/radial1"/>
    <dgm:cxn modelId="{41E898BC-6CF6-4197-85D3-2C29C874CFF4}" type="presParOf" srcId="{9DC69CDD-5920-4950-8D69-E63BBCF7E1F8}" destId="{1E582C9E-B294-4D8D-BE5E-D4C1C952EDBE}" srcOrd="0" destOrd="0" presId="urn:microsoft.com/office/officeart/2005/8/layout/radial1"/>
    <dgm:cxn modelId="{E0E36949-80E1-4EEE-AA85-ED79D7323C39}" type="presParOf" srcId="{CD0957B4-0B0B-4319-B95B-9D359FD5A65A}" destId="{D4EF4F0A-C8A2-45D0-BDC0-45661A4E23E8}" srcOrd="6" destOrd="0" presId="urn:microsoft.com/office/officeart/2005/8/layout/radial1"/>
    <dgm:cxn modelId="{5C18A5E1-A713-416D-B352-FA040E31252E}" type="presParOf" srcId="{CD0957B4-0B0B-4319-B95B-9D359FD5A65A}" destId="{B5FD3AB2-53FC-43B2-B335-0369192C1892}" srcOrd="7" destOrd="0" presId="urn:microsoft.com/office/officeart/2005/8/layout/radial1"/>
    <dgm:cxn modelId="{1949EB2E-CE52-4961-A0F7-0B2B50348487}" type="presParOf" srcId="{B5FD3AB2-53FC-43B2-B335-0369192C1892}" destId="{DE063F2C-6C72-4538-9C5E-12E2BD794E11}" srcOrd="0" destOrd="0" presId="urn:microsoft.com/office/officeart/2005/8/layout/radial1"/>
    <dgm:cxn modelId="{E00C76A5-F799-4816-94D0-1E993F04AE76}" type="presParOf" srcId="{CD0957B4-0B0B-4319-B95B-9D359FD5A65A}" destId="{33757ACD-126E-4814-8706-0DCEC4016D93}" srcOrd="8" destOrd="0" presId="urn:microsoft.com/office/officeart/2005/8/layout/radial1"/>
    <dgm:cxn modelId="{1E95BC11-7289-46C3-B294-4D2CF17EE94C}" type="presParOf" srcId="{CD0957B4-0B0B-4319-B95B-9D359FD5A65A}" destId="{202252F1-9D70-4921-9664-0DD2A886BBB9}" srcOrd="9" destOrd="0" presId="urn:microsoft.com/office/officeart/2005/8/layout/radial1"/>
    <dgm:cxn modelId="{5BFDF172-FF90-4F2A-BF0E-AE3EE4DEE502}" type="presParOf" srcId="{202252F1-9D70-4921-9664-0DD2A886BBB9}" destId="{0B226174-96F9-4555-968F-E48AF48985F5}" srcOrd="0" destOrd="0" presId="urn:microsoft.com/office/officeart/2005/8/layout/radial1"/>
    <dgm:cxn modelId="{D111381D-9506-4799-AFAE-05C03C630C1B}" type="presParOf" srcId="{CD0957B4-0B0B-4319-B95B-9D359FD5A65A}" destId="{8BF806E4-5168-4DBE-BE62-E644D3508E5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53646" y="29794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327603"/>
        <a:ext cx="143229" cy="143229"/>
      </dsp:txXfrm>
    </dsp:sp>
    <dsp:sp modelId="{187423FE-D670-422D-B800-91F3C791F720}">
      <dsp:nvSpPr>
        <dsp:cNvPr id="0" name=""/>
        <dsp:cNvSpPr/>
      </dsp:nvSpPr>
      <dsp:spPr>
        <a:xfrm rot="16200000">
          <a:off x="317053" y="234389"/>
          <a:ext cx="7574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74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030" y="258177"/>
        <a:ext cx="3787" cy="3787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520000">
          <a:off x="449746" y="332776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839" y="356927"/>
        <a:ext cx="3062" cy="3062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267994">
          <a:off x="399883" y="482964"/>
          <a:ext cx="6638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638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1414" y="506986"/>
        <a:ext cx="3319" cy="3319"/>
      </dsp:txXfrm>
    </dsp:sp>
    <dsp:sp modelId="{D4EF4F0A-C8A2-45D0-BDC0-45661A4E23E8}">
      <dsp:nvSpPr>
        <dsp:cNvPr id="0" name=""/>
        <dsp:cNvSpPr/>
      </dsp:nvSpPr>
      <dsp:spPr>
        <a:xfrm>
          <a:off x="409945" y="51679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9608" y="546457"/>
        <a:ext cx="143229" cy="143229"/>
      </dsp:txXfrm>
    </dsp:sp>
    <dsp:sp modelId="{B5FD3AB2-53FC-43B2-B335-0369192C1892}">
      <dsp:nvSpPr>
        <dsp:cNvPr id="0" name=""/>
        <dsp:cNvSpPr/>
      </dsp:nvSpPr>
      <dsp:spPr>
        <a:xfrm rot="7560000">
          <a:off x="241761" y="482800"/>
          <a:ext cx="67557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7557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3850" y="506792"/>
        <a:ext cx="3377" cy="3377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553548">
          <a:off x="184056" y="302583"/>
          <a:ext cx="8808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808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5898" y="326062"/>
        <a:ext cx="4404" cy="4404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68788" y="27085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8451" y="300516"/>
        <a:ext cx="143229" cy="143229"/>
      </dsp:txXfrm>
    </dsp:sp>
    <dsp:sp modelId="{187423FE-D670-422D-B800-91F3C791F720}">
      <dsp:nvSpPr>
        <dsp:cNvPr id="0" name=""/>
        <dsp:cNvSpPr/>
      </dsp:nvSpPr>
      <dsp:spPr>
        <a:xfrm rot="15993029">
          <a:off x="337940" y="220845"/>
          <a:ext cx="4910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910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61267" y="245299"/>
        <a:ext cx="2455" cy="2455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819926">
          <a:off x="468243" y="319233"/>
          <a:ext cx="3939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3939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6957" y="343929"/>
        <a:ext cx="1969" cy="1969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588662">
          <a:off x="402179" y="466704"/>
          <a:ext cx="75693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693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8133" y="490494"/>
        <a:ext cx="3784" cy="3784"/>
      </dsp:txXfrm>
    </dsp:sp>
    <dsp:sp modelId="{D4EF4F0A-C8A2-45D0-BDC0-45661A4E23E8}">
      <dsp:nvSpPr>
        <dsp:cNvPr id="0" name=""/>
        <dsp:cNvSpPr/>
      </dsp:nvSpPr>
      <dsp:spPr>
        <a:xfrm>
          <a:off x="408706" y="51136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8369" y="541026"/>
        <a:ext cx="143229" cy="143229"/>
      </dsp:txXfrm>
    </dsp:sp>
    <dsp:sp modelId="{B5FD3AB2-53FC-43B2-B335-0369192C1892}">
      <dsp:nvSpPr>
        <dsp:cNvPr id="0" name=""/>
        <dsp:cNvSpPr/>
      </dsp:nvSpPr>
      <dsp:spPr>
        <a:xfrm rot="7518063">
          <a:off x="233913" y="469256"/>
          <a:ext cx="98394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98394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0651" y="492477"/>
        <a:ext cx="4919" cy="4919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187865">
          <a:off x="190807" y="289039"/>
          <a:ext cx="8973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973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33428" y="312477"/>
        <a:ext cx="4486" cy="4486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53646" y="29794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327603"/>
        <a:ext cx="143229" cy="143229"/>
      </dsp:txXfrm>
    </dsp:sp>
    <dsp:sp modelId="{187423FE-D670-422D-B800-91F3C791F720}">
      <dsp:nvSpPr>
        <dsp:cNvPr id="0" name=""/>
        <dsp:cNvSpPr/>
      </dsp:nvSpPr>
      <dsp:spPr>
        <a:xfrm rot="16200000">
          <a:off x="317053" y="234389"/>
          <a:ext cx="7574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74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030" y="258177"/>
        <a:ext cx="3787" cy="3787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520000">
          <a:off x="449746" y="332776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839" y="356927"/>
        <a:ext cx="3062" cy="3062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240000">
          <a:off x="401829" y="480248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923" y="504398"/>
        <a:ext cx="3062" cy="3062"/>
      </dsp:txXfrm>
    </dsp:sp>
    <dsp:sp modelId="{D4EF4F0A-C8A2-45D0-BDC0-45661A4E23E8}">
      <dsp:nvSpPr>
        <dsp:cNvPr id="0" name=""/>
        <dsp:cNvSpPr/>
      </dsp:nvSpPr>
      <dsp:spPr>
        <a:xfrm>
          <a:off x="408706" y="51136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8369" y="541026"/>
        <a:ext cx="143229" cy="143229"/>
      </dsp:txXfrm>
    </dsp:sp>
    <dsp:sp modelId="{B5FD3AB2-53FC-43B2-B335-0369192C1892}">
      <dsp:nvSpPr>
        <dsp:cNvPr id="0" name=""/>
        <dsp:cNvSpPr/>
      </dsp:nvSpPr>
      <dsp:spPr>
        <a:xfrm rot="7560000">
          <a:off x="241761" y="482800"/>
          <a:ext cx="67557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7557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3850" y="506792"/>
        <a:ext cx="3377" cy="3377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553548">
          <a:off x="184056" y="302583"/>
          <a:ext cx="8808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808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5898" y="326062"/>
        <a:ext cx="4404" cy="4404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53646" y="29794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327603"/>
        <a:ext cx="143229" cy="143229"/>
      </dsp:txXfrm>
    </dsp:sp>
    <dsp:sp modelId="{187423FE-D670-422D-B800-91F3C791F720}">
      <dsp:nvSpPr>
        <dsp:cNvPr id="0" name=""/>
        <dsp:cNvSpPr/>
      </dsp:nvSpPr>
      <dsp:spPr>
        <a:xfrm rot="16200000">
          <a:off x="317053" y="234389"/>
          <a:ext cx="7574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74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030" y="258177"/>
        <a:ext cx="3787" cy="3787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520000">
          <a:off x="449746" y="332776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839" y="356927"/>
        <a:ext cx="3062" cy="3062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240000">
          <a:off x="401829" y="480248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923" y="504398"/>
        <a:ext cx="3062" cy="3062"/>
      </dsp:txXfrm>
    </dsp:sp>
    <dsp:sp modelId="{D4EF4F0A-C8A2-45D0-BDC0-45661A4E23E8}">
      <dsp:nvSpPr>
        <dsp:cNvPr id="0" name=""/>
        <dsp:cNvSpPr/>
      </dsp:nvSpPr>
      <dsp:spPr>
        <a:xfrm>
          <a:off x="408706" y="51136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8369" y="541026"/>
        <a:ext cx="143229" cy="143229"/>
      </dsp:txXfrm>
    </dsp:sp>
    <dsp:sp modelId="{B5FD3AB2-53FC-43B2-B335-0369192C1892}">
      <dsp:nvSpPr>
        <dsp:cNvPr id="0" name=""/>
        <dsp:cNvSpPr/>
      </dsp:nvSpPr>
      <dsp:spPr>
        <a:xfrm rot="7560000">
          <a:off x="241761" y="482800"/>
          <a:ext cx="67557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7557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3850" y="506792"/>
        <a:ext cx="3377" cy="3377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553548">
          <a:off x="184056" y="302583"/>
          <a:ext cx="8808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808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5898" y="326062"/>
        <a:ext cx="4404" cy="4404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53646" y="29794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327603"/>
        <a:ext cx="143229" cy="143229"/>
      </dsp:txXfrm>
    </dsp:sp>
    <dsp:sp modelId="{187423FE-D670-422D-B800-91F3C791F720}">
      <dsp:nvSpPr>
        <dsp:cNvPr id="0" name=""/>
        <dsp:cNvSpPr/>
      </dsp:nvSpPr>
      <dsp:spPr>
        <a:xfrm rot="16200000">
          <a:off x="317053" y="234389"/>
          <a:ext cx="7574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74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030" y="258177"/>
        <a:ext cx="3787" cy="3787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520000">
          <a:off x="449746" y="332776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839" y="356927"/>
        <a:ext cx="3062" cy="3062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240000">
          <a:off x="401829" y="480248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923" y="504398"/>
        <a:ext cx="3062" cy="3062"/>
      </dsp:txXfrm>
    </dsp:sp>
    <dsp:sp modelId="{D4EF4F0A-C8A2-45D0-BDC0-45661A4E23E8}">
      <dsp:nvSpPr>
        <dsp:cNvPr id="0" name=""/>
        <dsp:cNvSpPr/>
      </dsp:nvSpPr>
      <dsp:spPr>
        <a:xfrm>
          <a:off x="408706" y="51136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8369" y="541026"/>
        <a:ext cx="143229" cy="143229"/>
      </dsp:txXfrm>
    </dsp:sp>
    <dsp:sp modelId="{B5FD3AB2-53FC-43B2-B335-0369192C1892}">
      <dsp:nvSpPr>
        <dsp:cNvPr id="0" name=""/>
        <dsp:cNvSpPr/>
      </dsp:nvSpPr>
      <dsp:spPr>
        <a:xfrm rot="7560000">
          <a:off x="241761" y="482800"/>
          <a:ext cx="67557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7557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3850" y="506792"/>
        <a:ext cx="3377" cy="3377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553548">
          <a:off x="184056" y="302583"/>
          <a:ext cx="8808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808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5898" y="326062"/>
        <a:ext cx="4404" cy="4404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80AE-B04F-4752-B221-3FE4127B56B0}">
      <dsp:nvSpPr>
        <dsp:cNvPr id="0" name=""/>
        <dsp:cNvSpPr/>
      </dsp:nvSpPr>
      <dsp:spPr>
        <a:xfrm>
          <a:off x="253646" y="29794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327603"/>
        <a:ext cx="143229" cy="143229"/>
      </dsp:txXfrm>
    </dsp:sp>
    <dsp:sp modelId="{187423FE-D670-422D-B800-91F3C791F720}">
      <dsp:nvSpPr>
        <dsp:cNvPr id="0" name=""/>
        <dsp:cNvSpPr/>
      </dsp:nvSpPr>
      <dsp:spPr>
        <a:xfrm rot="16200000">
          <a:off x="317053" y="234389"/>
          <a:ext cx="75740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75740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3030" y="258177"/>
        <a:ext cx="3787" cy="3787"/>
      </dsp:txXfrm>
    </dsp:sp>
    <dsp:sp modelId="{0B4817EB-5ABB-456F-9C47-14F1BBD0C817}">
      <dsp:nvSpPr>
        <dsp:cNvPr id="0" name=""/>
        <dsp:cNvSpPr/>
      </dsp:nvSpPr>
      <dsp:spPr>
        <a:xfrm>
          <a:off x="253646" y="19644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83309" y="49307"/>
        <a:ext cx="143229" cy="143229"/>
      </dsp:txXfrm>
    </dsp:sp>
    <dsp:sp modelId="{F81BEC16-CCD6-4D62-9265-DF3FEA63631C}">
      <dsp:nvSpPr>
        <dsp:cNvPr id="0" name=""/>
        <dsp:cNvSpPr/>
      </dsp:nvSpPr>
      <dsp:spPr>
        <a:xfrm rot="20520000">
          <a:off x="449746" y="332776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8839" y="356927"/>
        <a:ext cx="3062" cy="3062"/>
      </dsp:txXfrm>
    </dsp:sp>
    <dsp:sp modelId="{E8E2C4B3-15D3-47EA-B962-D89CFA87FC35}">
      <dsp:nvSpPr>
        <dsp:cNvPr id="0" name=""/>
        <dsp:cNvSpPr/>
      </dsp:nvSpPr>
      <dsp:spPr>
        <a:xfrm>
          <a:off x="504539" y="216420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534202" y="246083"/>
        <a:ext cx="143229" cy="143229"/>
      </dsp:txXfrm>
    </dsp:sp>
    <dsp:sp modelId="{9DC69CDD-5920-4950-8D69-E63BBCF7E1F8}">
      <dsp:nvSpPr>
        <dsp:cNvPr id="0" name=""/>
        <dsp:cNvSpPr/>
      </dsp:nvSpPr>
      <dsp:spPr>
        <a:xfrm rot="3240000">
          <a:off x="401829" y="480248"/>
          <a:ext cx="61249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1249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923" y="504398"/>
        <a:ext cx="3062" cy="3062"/>
      </dsp:txXfrm>
    </dsp:sp>
    <dsp:sp modelId="{D4EF4F0A-C8A2-45D0-BDC0-45661A4E23E8}">
      <dsp:nvSpPr>
        <dsp:cNvPr id="0" name=""/>
        <dsp:cNvSpPr/>
      </dsp:nvSpPr>
      <dsp:spPr>
        <a:xfrm>
          <a:off x="408706" y="511363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438369" y="541026"/>
        <a:ext cx="143229" cy="143229"/>
      </dsp:txXfrm>
    </dsp:sp>
    <dsp:sp modelId="{B5FD3AB2-53FC-43B2-B335-0369192C1892}">
      <dsp:nvSpPr>
        <dsp:cNvPr id="0" name=""/>
        <dsp:cNvSpPr/>
      </dsp:nvSpPr>
      <dsp:spPr>
        <a:xfrm rot="7560000">
          <a:off x="241761" y="482800"/>
          <a:ext cx="67557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67557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73850" y="506792"/>
        <a:ext cx="3377" cy="3377"/>
      </dsp:txXfrm>
    </dsp:sp>
    <dsp:sp modelId="{33757ACD-126E-4814-8706-0DCEC4016D93}">
      <dsp:nvSpPr>
        <dsp:cNvPr id="0" name=""/>
        <dsp:cNvSpPr/>
      </dsp:nvSpPr>
      <dsp:spPr>
        <a:xfrm>
          <a:off x="94877" y="516466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124540" y="546129"/>
        <a:ext cx="143229" cy="143229"/>
      </dsp:txXfrm>
    </dsp:sp>
    <dsp:sp modelId="{202252F1-9D70-4921-9664-0DD2A886BBB9}">
      <dsp:nvSpPr>
        <dsp:cNvPr id="0" name=""/>
        <dsp:cNvSpPr/>
      </dsp:nvSpPr>
      <dsp:spPr>
        <a:xfrm rot="12553548">
          <a:off x="184056" y="302583"/>
          <a:ext cx="88088" cy="513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88088" y="256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5898" y="326062"/>
        <a:ext cx="4404" cy="4404"/>
      </dsp:txXfrm>
    </dsp:sp>
    <dsp:sp modelId="{8BF806E4-5168-4DBE-BE62-E644D3508E55}">
      <dsp:nvSpPr>
        <dsp:cNvPr id="0" name=""/>
        <dsp:cNvSpPr/>
      </dsp:nvSpPr>
      <dsp:spPr>
        <a:xfrm>
          <a:off x="0" y="156032"/>
          <a:ext cx="202555" cy="2025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900" kern="1200" dirty="0"/>
            <a:t>.</a:t>
          </a:r>
          <a:endParaRPr lang="en-US" sz="900" kern="1200" dirty="0"/>
        </a:p>
      </dsp:txBody>
      <dsp:txXfrm>
        <a:off x="29663" y="185695"/>
        <a:ext cx="143229" cy="143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E7566B08-BBD6-4203-9136-0F1CB934FB8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12" tIns="45706" rIns="91412" bIns="45706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1F27DB08-8FF6-41ED-80C3-18297D28374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93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1454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4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3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1E08-461B-4A51-9001-4875B57AD27B}" type="datetimeFigureOut">
              <a:rPr lang="nb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CCBE0-6367-42FB-B612-4554A3E29B83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 alt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3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02594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058400" cy="1403289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519287" y="461233"/>
            <a:ext cx="8089295" cy="73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Klikk for å redigere tittelstil</a:t>
            </a:r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6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0058400" cy="140328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4714"/>
            <a:ext cx="10058400" cy="140328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34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74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6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0058400" cy="1403289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519287" y="461233"/>
            <a:ext cx="8089295" cy="73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Klikk for å redigere tittelstil</a:t>
            </a:r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3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95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42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7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80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2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75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1E08-461B-4A51-9001-4875B57AD27B}" type="datetimeFigureOut">
              <a:rPr lang="nb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CCBE0-6367-42FB-B612-4554A3E29B83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 alt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55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23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47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08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0058400" cy="140328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54714"/>
            <a:ext cx="10058400" cy="140328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6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900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71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00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943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105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16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941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6888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4834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173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0"/>
            <a:ext cx="214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9268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6741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1870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9524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818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1307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0328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8489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5A33-3B00-0849-BB8B-89776F4C7F91}" type="datetimeFigureOut">
              <a:rPr lang="nb-NO" smtClean="0"/>
              <a:t>17.02.2020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72F7-5B1C-6942-B494-2A0F7712AD5F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7136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C366CAC-4A80-405C-9153-35598C4BD2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46C69EF-DA61-4230-9704-C6D410112AF1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5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16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A0CC335C-E2F9-4430-8BF9-A38EE854430B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BC5D00E-4A80-471A-B920-3CFB656EB16C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92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5B9BC7D-6687-4F7A-A3DD-348F7C8CB0D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2A9F9D-9BCD-4401-BDEF-FEC799E7649C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06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26481B6B-C0DA-42AD-8A03-7CC6B20B2DE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E80733-8763-4874-A1AA-49647540E731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04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B17A460E-7685-4DE5-A00B-05A844AA087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583DB47-84DD-4DED-BB41-492CFF55CC85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01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04CB0BE8-D49C-4E3A-B442-DF36F63053F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C20ED1C-23F9-475F-B2B4-C5B671D3A188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98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965778F4-A28F-42F4-AC31-EE1E47F5ECC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9ADCD12-44A0-49EA-ACAE-90031022B640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935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B3821F7C-DE74-453E-BD44-08C68D8B903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67C7CC-E710-4E1C-AA88-E1D9A68C3F7C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86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7909148C-0D8C-4E7A-9034-FB56DAC080E9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CAB1AA1-709C-4DC3-99AC-A42FA999D44B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81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9E777C3B-4BCB-4DEE-924D-E9F6156869EA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8C8F3D-3246-4926-905B-FF02515162EC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030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655AE7D-AE45-4BDD-BFFC-4F21A18273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AAE21D-7ED4-4FB5-968C-51CE24590728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5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4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3F096-8BBA-3F4A-B9A3-835BE2BF7B41}" type="datetimeFigureOut">
              <a:rPr lang="nn-NO" smtClean="0">
                <a:solidFill>
                  <a:prstClr val="black"/>
                </a:solidFill>
              </a:rPr>
              <a:pPr>
                <a:defRPr/>
              </a:pPr>
              <a:t>17.02.2020</a:t>
            </a:fld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n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6F834E-FDBD-9041-BD7F-8D9624A9870F}" type="slidenum">
              <a:rPr lang="nn-NO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n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3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2" y="300042"/>
            <a:ext cx="8089295" cy="73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Klikk for å redigere tekststiler i malen</a:t>
            </a:r>
          </a:p>
          <a:p>
            <a:pPr lvl="1"/>
            <a:r>
              <a:rPr lang="en-US"/>
              <a:t>Andre nivå</a:t>
            </a:r>
          </a:p>
          <a:p>
            <a:pPr lvl="2"/>
            <a:r>
              <a:rPr lang="en-US"/>
              <a:t>Tredje nivå</a:t>
            </a:r>
          </a:p>
          <a:p>
            <a:pPr lvl="3"/>
            <a:r>
              <a:rPr lang="en-US"/>
              <a:t>Fjerde nivå</a:t>
            </a:r>
          </a:p>
          <a:p>
            <a:pPr lvl="4"/>
            <a:r>
              <a:rPr lang="en-US"/>
              <a:t>wFemte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8329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b="0" i="0" kern="1200" baseline="0">
          <a:solidFill>
            <a:srgbClr val="043472"/>
          </a:solidFill>
          <a:latin typeface="Dax-Medium"/>
          <a:ea typeface="+mj-ea"/>
          <a:cs typeface="Dax-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2" y="300042"/>
            <a:ext cx="8089295" cy="73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Klikk for å redigere tekststiler i malen</a:t>
            </a:r>
          </a:p>
          <a:p>
            <a:pPr lvl="1"/>
            <a:r>
              <a:rPr lang="en-US"/>
              <a:t>Andre nivå</a:t>
            </a:r>
          </a:p>
          <a:p>
            <a:pPr lvl="2"/>
            <a:r>
              <a:rPr lang="en-US"/>
              <a:t>Tredje nivå</a:t>
            </a:r>
          </a:p>
          <a:p>
            <a:pPr lvl="3"/>
            <a:r>
              <a:rPr lang="en-US"/>
              <a:t>Fjerde nivå</a:t>
            </a:r>
          </a:p>
          <a:p>
            <a:pPr lvl="4"/>
            <a:r>
              <a:rPr lang="en-US"/>
              <a:t>wFemte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1235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b="0" i="0" kern="1200" baseline="0">
          <a:solidFill>
            <a:srgbClr val="043472"/>
          </a:solidFill>
          <a:latin typeface="Dax-Medium"/>
          <a:ea typeface="+mj-ea"/>
          <a:cs typeface="Dax-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5A874-789E-8A4C-8EC6-C81C4D90782E}" type="datetimeFigureOut">
              <a:rPr lang="nb-NO" smtClean="0"/>
              <a:t>17.02.2020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6C347-86C7-D54D-8312-6B80961DB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82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5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5A82849F-CB17-491D-875F-C1AC18C9999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BFD750-BC24-45B8-A883-FB4CAC00624C}" type="slidenum">
              <a:rPr lang="nb-NO" altLang="nb-NO" smtClean="0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43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 flipH="1">
            <a:off x="3685308" y="2387855"/>
            <a:ext cx="4807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smtClean="0">
                <a:solidFill>
                  <a:schemeClr val="bg1"/>
                </a:solidFill>
              </a:rPr>
              <a:t>Borghild Lundeby, prosjektleder 2030 Stiklestad Nasjonale Kultursenter    </a:t>
            </a:r>
            <a:endParaRPr lang="nb-N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724" y="0"/>
            <a:ext cx="10303133" cy="6858594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37873" y="376986"/>
            <a:ext cx="405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solidFill>
                  <a:schemeClr val="bg1"/>
                </a:solidFill>
                <a:latin typeface="Calibri"/>
              </a:rPr>
              <a:t>OLAVSJUBILEET 1930</a:t>
            </a:r>
            <a:endParaRPr lang="nb-NO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59" y="-440399"/>
            <a:ext cx="5547841" cy="87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ylteormen.no/wp-content/uploads/2016/07/Sylteormen-NO-BAKGRU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95" y="-526495"/>
            <a:ext cx="12371404" cy="81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65018" y="-3254"/>
            <a:ext cx="1244138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solidFill>
                  <a:schemeClr val="bg1"/>
                </a:solidFill>
              </a:rPr>
              <a:t>FELLESSKAP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2800" dirty="0" smtClean="0">
                <a:solidFill>
                  <a:schemeClr val="bg1"/>
                </a:solidFill>
              </a:rPr>
              <a:t/>
            </a:r>
            <a:br>
              <a:rPr lang="nb-NO" sz="2800" dirty="0" smtClean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Hvordan </a:t>
            </a:r>
            <a:r>
              <a:rPr lang="nb-NO" sz="2800" dirty="0">
                <a:solidFill>
                  <a:schemeClr val="bg1"/>
                </a:solidFill>
              </a:rPr>
              <a:t>skaper vi et fellesskap som tåler ulikhet?</a:t>
            </a:r>
            <a:br>
              <a:rPr lang="nb-NO" sz="2800" dirty="0">
                <a:solidFill>
                  <a:schemeClr val="bg1"/>
                </a:solidFill>
              </a:rPr>
            </a:br>
            <a:endParaRPr lang="nb-NO" sz="2800" dirty="0" smtClean="0">
              <a:solidFill>
                <a:schemeClr val="bg1"/>
              </a:solidFill>
            </a:endParaRPr>
          </a:p>
          <a:p>
            <a:r>
              <a:rPr lang="nb-NO" sz="3600" b="1" dirty="0" smtClean="0">
                <a:solidFill>
                  <a:schemeClr val="bg1"/>
                </a:solidFill>
              </a:rPr>
              <a:t>VERDIER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2800" dirty="0" smtClean="0">
                <a:solidFill>
                  <a:schemeClr val="bg1"/>
                </a:solidFill>
              </a:rPr>
              <a:t/>
            </a:r>
            <a:br>
              <a:rPr lang="nb-NO" sz="2800" dirty="0" smtClean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Finnes </a:t>
            </a:r>
            <a:r>
              <a:rPr lang="nb-NO" sz="2800" dirty="0">
                <a:solidFill>
                  <a:schemeClr val="bg1"/>
                </a:solidFill>
              </a:rPr>
              <a:t>det et verdigrunnlag som er ufravikelig?</a:t>
            </a:r>
            <a:br>
              <a:rPr lang="nb-NO" sz="2800" dirty="0">
                <a:solidFill>
                  <a:schemeClr val="bg1"/>
                </a:solidFill>
              </a:rPr>
            </a:br>
            <a:endParaRPr lang="nb-NO" sz="2800" dirty="0" smtClean="0">
              <a:solidFill>
                <a:schemeClr val="bg1"/>
              </a:solidFill>
            </a:endParaRPr>
          </a:p>
          <a:p>
            <a:r>
              <a:rPr lang="nb-NO" sz="3600" b="1" dirty="0" smtClean="0">
                <a:solidFill>
                  <a:schemeClr val="bg1"/>
                </a:solidFill>
              </a:rPr>
              <a:t>IDENTITET</a:t>
            </a:r>
            <a:r>
              <a:rPr lang="nb-NO" sz="2800" dirty="0">
                <a:solidFill>
                  <a:schemeClr val="bg1"/>
                </a:solidFill>
              </a:rPr>
              <a:t/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Hvordan </a:t>
            </a:r>
            <a:r>
              <a:rPr lang="nb-NO" sz="2800" dirty="0">
                <a:solidFill>
                  <a:schemeClr val="bg1"/>
                </a:solidFill>
              </a:rPr>
              <a:t>forstår og definerer vi oss selv i møte med andre?</a:t>
            </a:r>
            <a:br>
              <a:rPr lang="nb-NO" sz="2800" dirty="0">
                <a:solidFill>
                  <a:schemeClr val="bg1"/>
                </a:solidFill>
              </a:rPr>
            </a:br>
            <a:endParaRPr lang="nb-NO" sz="2800" dirty="0" smtClean="0">
              <a:solidFill>
                <a:schemeClr val="bg1"/>
              </a:solidFill>
            </a:endParaRPr>
          </a:p>
          <a:p>
            <a:r>
              <a:rPr lang="nb-NO" sz="3600" b="1" dirty="0" smtClean="0">
                <a:solidFill>
                  <a:schemeClr val="bg1"/>
                </a:solidFill>
              </a:rPr>
              <a:t>ARV </a:t>
            </a:r>
            <a:r>
              <a:rPr lang="nb-NO" sz="2800" dirty="0">
                <a:solidFill>
                  <a:schemeClr val="bg1"/>
                </a:solidFill>
              </a:rPr>
              <a:t/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Hva </a:t>
            </a:r>
            <a:r>
              <a:rPr lang="nb-NO" sz="2800" dirty="0">
                <a:solidFill>
                  <a:schemeClr val="bg1"/>
                </a:solidFill>
              </a:rPr>
              <a:t>tar vi med oss fra fortiden og hva leverer vi videre</a:t>
            </a:r>
            <a:r>
              <a:rPr lang="nb-NO" sz="2800" dirty="0" smtClean="0">
                <a:solidFill>
                  <a:schemeClr val="bg1"/>
                </a:solidFill>
              </a:rPr>
              <a:t>?</a:t>
            </a:r>
          </a:p>
          <a:p>
            <a:r>
              <a:rPr lang="nb-NO" sz="2800" dirty="0">
                <a:solidFill>
                  <a:schemeClr val="bg1"/>
                </a:solidFill>
              </a:rPr>
              <a:t/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3600" b="1" dirty="0" smtClean="0">
                <a:solidFill>
                  <a:schemeClr val="bg1"/>
                </a:solidFill>
              </a:rPr>
              <a:t>FORNYELSE</a:t>
            </a:r>
            <a:r>
              <a:rPr lang="nb-NO" sz="2800" dirty="0">
                <a:solidFill>
                  <a:schemeClr val="bg1"/>
                </a:solidFill>
              </a:rPr>
              <a:t/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Hvordan </a:t>
            </a:r>
            <a:r>
              <a:rPr lang="nb-NO" sz="2800" dirty="0">
                <a:solidFill>
                  <a:schemeClr val="bg1"/>
                </a:solidFill>
              </a:rPr>
              <a:t>forme et samfunn i spenningen mellom tradisjon og fornyelse?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940" y="286902"/>
            <a:ext cx="2266913" cy="22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84"/>
            <a:ext cx="12192000" cy="234696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8037"/>
            <a:ext cx="7611211" cy="506614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61925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 flipH="1">
            <a:off x="905689" y="432788"/>
            <a:ext cx="1084217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Mangfold av historier:</a:t>
            </a:r>
            <a:b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NORGE I TUSEN ÅR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Grunnleggende </a:t>
            </a: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perspektiv:              </a:t>
            </a:r>
            <a:endParaRPr kumimoji="0" lang="nb-NO" sz="4000" b="1" i="0" u="none" strike="noStrike" kern="120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FELLESSKAP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1" i="0" u="none" strike="noStrike" kern="120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Inkluderende og kunnskapsbyggende</a:t>
            </a: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nb-NO" sz="4000" b="1" i="0" u="none" strike="noStrike" kern="120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Fokus samtid og framtid:</a:t>
            </a:r>
            <a:b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HVA NORGE HAR VÆRT, ER OG SKAL VÆRE</a:t>
            </a: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49211" y="1691386"/>
            <a:ext cx="12026536" cy="369331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37705" y="4552876"/>
            <a:ext cx="873346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Programsamarbeid, kunnskapsdeling, folkefest og rom for lokale initiativ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Samskaping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regionale jubileumskomiteer og SNK/Nasjonaljubileet 2030</a:t>
            </a:r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702169"/>
              </p:ext>
            </p:extLst>
          </p:nvPr>
        </p:nvGraphicFramePr>
        <p:xfrm>
          <a:off x="91169" y="2299940"/>
          <a:ext cx="11942619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042">
                  <a:extLst>
                    <a:ext uri="{9D8B030D-6E8A-4147-A177-3AD203B41FA5}">
                      <a16:colId xmlns:a16="http://schemas.microsoft.com/office/drawing/2014/main" val="3987422456"/>
                    </a:ext>
                  </a:extLst>
                </a:gridCol>
                <a:gridCol w="1339251">
                  <a:extLst>
                    <a:ext uri="{9D8B030D-6E8A-4147-A177-3AD203B41FA5}">
                      <a16:colId xmlns:a16="http://schemas.microsoft.com/office/drawing/2014/main" val="2079429630"/>
                    </a:ext>
                  </a:extLst>
                </a:gridCol>
                <a:gridCol w="963759">
                  <a:extLst>
                    <a:ext uri="{9D8B030D-6E8A-4147-A177-3AD203B41FA5}">
                      <a16:colId xmlns:a16="http://schemas.microsoft.com/office/drawing/2014/main" val="3534943412"/>
                    </a:ext>
                  </a:extLst>
                </a:gridCol>
                <a:gridCol w="1130367">
                  <a:extLst>
                    <a:ext uri="{9D8B030D-6E8A-4147-A177-3AD203B41FA5}">
                      <a16:colId xmlns:a16="http://schemas.microsoft.com/office/drawing/2014/main" val="1437070758"/>
                    </a:ext>
                  </a:extLst>
                </a:gridCol>
                <a:gridCol w="1109098">
                  <a:extLst>
                    <a:ext uri="{9D8B030D-6E8A-4147-A177-3AD203B41FA5}">
                      <a16:colId xmlns:a16="http://schemas.microsoft.com/office/drawing/2014/main" val="371930098"/>
                    </a:ext>
                  </a:extLst>
                </a:gridCol>
                <a:gridCol w="839560">
                  <a:extLst>
                    <a:ext uri="{9D8B030D-6E8A-4147-A177-3AD203B41FA5}">
                      <a16:colId xmlns:a16="http://schemas.microsoft.com/office/drawing/2014/main" val="3662673689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2531730711"/>
                    </a:ext>
                  </a:extLst>
                </a:gridCol>
                <a:gridCol w="1113956">
                  <a:extLst>
                    <a:ext uri="{9D8B030D-6E8A-4147-A177-3AD203B41FA5}">
                      <a16:colId xmlns:a16="http://schemas.microsoft.com/office/drawing/2014/main" val="1589793094"/>
                    </a:ext>
                  </a:extLst>
                </a:gridCol>
                <a:gridCol w="1322188">
                  <a:extLst>
                    <a:ext uri="{9D8B030D-6E8A-4147-A177-3AD203B41FA5}">
                      <a16:colId xmlns:a16="http://schemas.microsoft.com/office/drawing/2014/main" val="3841445118"/>
                    </a:ext>
                  </a:extLst>
                </a:gridCol>
                <a:gridCol w="1093468">
                  <a:extLst>
                    <a:ext uri="{9D8B030D-6E8A-4147-A177-3AD203B41FA5}">
                      <a16:colId xmlns:a16="http://schemas.microsoft.com/office/drawing/2014/main" val="2220915424"/>
                    </a:ext>
                  </a:extLst>
                </a:gridCol>
                <a:gridCol w="1215270">
                  <a:extLst>
                    <a:ext uri="{9D8B030D-6E8A-4147-A177-3AD203B41FA5}">
                      <a16:colId xmlns:a16="http://schemas.microsoft.com/office/drawing/2014/main" val="3940931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>
                          <a:solidFill>
                            <a:schemeClr val="tx1"/>
                          </a:solidFill>
                        </a:rPr>
                        <a:t>2029</a:t>
                      </a:r>
                      <a:endParaRPr lang="nb-NO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nb-NO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565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b-NO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900" dirty="0" err="1" smtClean="0">
                          <a:solidFill>
                            <a:schemeClr val="tx1"/>
                          </a:solidFill>
                        </a:rPr>
                        <a:t>Religionsskifte</a:t>
                      </a: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 og</a:t>
                      </a:r>
                      <a:r>
                        <a:rPr lang="nb-NO" sz="900" baseline="0" dirty="0" smtClean="0">
                          <a:solidFill>
                            <a:schemeClr val="tx1"/>
                          </a:solidFill>
                        </a:rPr>
                        <a:t> riksdannelse</a:t>
                      </a:r>
                      <a:endParaRPr lang="nb-NO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Fra</a:t>
                      </a:r>
                      <a:r>
                        <a:rPr lang="nb-NO" sz="1000" baseline="0" dirty="0" smtClean="0">
                          <a:solidFill>
                            <a:schemeClr val="tx1"/>
                          </a:solidFill>
                        </a:rPr>
                        <a:t> ting til Storting</a:t>
                      </a:r>
                      <a:endParaRPr lang="nb-NO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Høvding-</a:t>
                      </a:r>
                    </a:p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makt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Olav som lovgiver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Olavs reiser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Olavs</a:t>
                      </a:r>
                      <a:r>
                        <a:rPr lang="nb-NO" sz="1000" baseline="0" dirty="0" smtClean="0">
                          <a:solidFill>
                            <a:schemeClr val="tx1"/>
                          </a:solidFill>
                        </a:rPr>
                        <a:t> slekt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Samisk historie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Fra</a:t>
                      </a:r>
                      <a:r>
                        <a:rPr lang="nb-NO" sz="1000" baseline="0" dirty="0" smtClean="0">
                          <a:solidFill>
                            <a:schemeClr val="tx1"/>
                          </a:solidFill>
                        </a:rPr>
                        <a:t> Snorre til Ibsen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Olav</a:t>
                      </a:r>
                      <a:r>
                        <a:rPr lang="nb-NO" sz="1000" baseline="0" dirty="0" smtClean="0">
                          <a:solidFill>
                            <a:schemeClr val="tx1"/>
                          </a:solidFill>
                        </a:rPr>
                        <a:t> i folkeminnet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Norge ett rike</a:t>
                      </a:r>
                      <a:endParaRPr lang="nb-NO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008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10 ÅR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IGJEN !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KULTURMØTE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OG ENDRING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FOLKE-STYRE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RESSURSER OG RIKDOM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VERDIER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</a:p>
                    <a:p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LOVVERKET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IDENTITET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SLEKT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OG FAMILIE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TILHØRIGHET</a:t>
                      </a:r>
                      <a:endParaRPr lang="nb-NO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FORTELLINGER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OM NORGE</a:t>
                      </a:r>
                      <a:endParaRPr lang="nb-NO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FOLKE-TRADISJON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FELLESSKAP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Stiklestad</a:t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Nidaros </a:t>
                      </a:r>
                    </a:p>
                    <a:p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Trøndelag</a:t>
                      </a:r>
                      <a:endParaRPr lang="nb-NO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Hundorp</a:t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Tolga</a:t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Oppland</a:t>
                      </a:r>
                    </a:p>
                    <a:p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Hedmark</a:t>
                      </a:r>
                    </a:p>
                    <a:p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Mære</a:t>
                      </a:r>
                      <a:endParaRPr lang="nb-NO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>Eidsivating</a:t>
                      </a:r>
                    </a:p>
                    <a:p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>Eidsvoll</a:t>
                      </a:r>
                      <a:br>
                        <a:rPr lang="nb-NO" sz="8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Akershus</a:t>
                      </a:r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8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>Hafrsfjord?</a:t>
                      </a:r>
                      <a:br>
                        <a:rPr lang="nb-NO" sz="8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Rogaland?</a:t>
                      </a:r>
                      <a:endParaRPr lang="nb-NO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Trondenes</a:t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Bjarkøy</a:t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Troms</a:t>
                      </a:r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Nordland</a:t>
                      </a:r>
                      <a:endParaRPr lang="nb-NO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Moster</a:t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Hordaland</a:t>
                      </a:r>
                      <a:br>
                        <a:rPr lang="nb-NO" sz="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>Gulating</a:t>
                      </a: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8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Sogn og </a:t>
                      </a:r>
                      <a:r>
                        <a:rPr lang="nb-NO" sz="800" b="1" dirty="0" err="1" smtClean="0">
                          <a:solidFill>
                            <a:schemeClr val="tx1"/>
                          </a:solidFill>
                        </a:rPr>
                        <a:t>Fj</a:t>
                      </a:r>
                      <a:endParaRPr lang="nb-NO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Frosta</a:t>
                      </a:r>
                      <a:r>
                        <a:rPr lang="nb-NO" sz="800" b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800" b="0" dirty="0" smtClean="0">
                          <a:solidFill>
                            <a:schemeClr val="tx1"/>
                          </a:solidFill>
                        </a:rPr>
                      </a:br>
                      <a:endParaRPr lang="nb-NO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Nasjonalt utvandrer</a:t>
                      </a:r>
                    </a:p>
                    <a:p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jubileum</a:t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endParaRPr lang="nb-NO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Sarpsborg</a:t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Østfold</a:t>
                      </a:r>
                      <a:endParaRPr lang="nb-NO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800" b="1" dirty="0" smtClean="0">
                          <a:solidFill>
                            <a:schemeClr val="tx1"/>
                          </a:solidFill>
                        </a:rPr>
                        <a:t>Sametinget?</a:t>
                      </a:r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800" dirty="0" smtClean="0">
                          <a:solidFill>
                            <a:schemeClr val="tx1"/>
                          </a:solidFill>
                        </a:rPr>
                        <a:t>Samiske museer?</a:t>
                      </a:r>
                      <a:endParaRPr lang="nb-NO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900" dirty="0" err="1" smtClean="0">
                          <a:solidFill>
                            <a:schemeClr val="tx1"/>
                          </a:solidFill>
                        </a:rPr>
                        <a:t>Ibsenfesival</a:t>
                      </a: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Telemark?</a:t>
                      </a: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dirty="0" smtClean="0">
                          <a:solidFill>
                            <a:schemeClr val="tx1"/>
                          </a:solidFill>
                        </a:rPr>
                        <a:t>Tønsberg?</a:t>
                      </a:r>
                      <a:br>
                        <a:rPr lang="nb-NO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900" b="1" dirty="0" smtClean="0">
                          <a:solidFill>
                            <a:schemeClr val="tx1"/>
                          </a:solidFill>
                        </a:rPr>
                        <a:t>Vestfold</a:t>
                      </a:r>
                      <a:r>
                        <a:rPr lang="nb-NO" sz="900" b="1" baseline="0" dirty="0" smtClean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nb-NO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b="0" dirty="0" smtClean="0">
                          <a:solidFill>
                            <a:schemeClr val="tx1"/>
                          </a:solidFill>
                        </a:rPr>
                        <a:t>Valldal</a:t>
                      </a:r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10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Møre</a:t>
                      </a:r>
                      <a:r>
                        <a:rPr lang="nb-NO" sz="1000" b="1" baseline="0" dirty="0" smtClean="0">
                          <a:solidFill>
                            <a:schemeClr val="tx1"/>
                          </a:solidFill>
                        </a:rPr>
                        <a:t> og Romsdal</a:t>
                      </a:r>
                      <a:endParaRPr lang="nb-NO" sz="1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Stiklestad</a:t>
                      </a:r>
                      <a:br>
                        <a:rPr lang="nb-NO" sz="10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1000" dirty="0" smtClean="0">
                          <a:solidFill>
                            <a:schemeClr val="tx1"/>
                          </a:solidFill>
                        </a:rPr>
                        <a:t>Nidaros</a:t>
                      </a:r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nb-NO" sz="10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Hovedstaden</a:t>
                      </a:r>
                    </a:p>
                    <a:p>
                      <a:r>
                        <a:rPr lang="nb-NO" sz="1000" b="1" dirty="0" smtClean="0">
                          <a:solidFill>
                            <a:schemeClr val="tx1"/>
                          </a:solidFill>
                        </a:rPr>
                        <a:t>HELE NORGE</a:t>
                      </a:r>
                      <a:endParaRPr lang="nb-NO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70280"/>
                  </a:ext>
                </a:extLst>
              </a:tr>
            </a:tbl>
          </a:graphicData>
        </a:graphic>
      </p:graphicFrame>
      <p:sp>
        <p:nvSpPr>
          <p:cNvPr id="9" name="TekstSylinder 8"/>
          <p:cNvSpPr txBox="1"/>
          <p:nvPr/>
        </p:nvSpPr>
        <p:spPr>
          <a:xfrm>
            <a:off x="4176768" y="337976"/>
            <a:ext cx="377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NASJONALT NETTVERK 2030</a:t>
            </a:r>
          </a:p>
        </p:txBody>
      </p:sp>
      <p:sp>
        <p:nvSpPr>
          <p:cNvPr id="3" name="Rektangel 2"/>
          <p:cNvSpPr/>
          <p:nvPr/>
        </p:nvSpPr>
        <p:spPr>
          <a:xfrm>
            <a:off x="2174542" y="799641"/>
            <a:ext cx="7859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tematisk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 stedlig jubileumsfokus år for år </a:t>
            </a: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 2030</a:t>
            </a:r>
          </a:p>
        </p:txBody>
      </p:sp>
      <p:sp>
        <p:nvSpPr>
          <p:cNvPr id="7" name="Rektangel 6"/>
          <p:cNvSpPr/>
          <p:nvPr/>
        </p:nvSpPr>
        <p:spPr>
          <a:xfrm>
            <a:off x="1695129" y="5475372"/>
            <a:ext cx="8734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FELLESSKAP</a:t>
            </a: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IDENTITET </a:t>
            </a: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VERDIER     ARV    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FORNYELSE</a:t>
            </a:r>
          </a:p>
        </p:txBody>
      </p:sp>
    </p:spTree>
    <p:extLst>
      <p:ext uri="{BB962C8B-B14F-4D97-AF65-F5344CB8AC3E}">
        <p14:creationId xmlns:p14="http://schemas.microsoft.com/office/powerpoint/2010/main" val="7561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pe 72"/>
          <p:cNvGrpSpPr/>
          <p:nvPr/>
        </p:nvGrpSpPr>
        <p:grpSpPr>
          <a:xfrm>
            <a:off x="7759119" y="4306033"/>
            <a:ext cx="963942" cy="748087"/>
            <a:chOff x="258774" y="289198"/>
            <a:chExt cx="206651" cy="206651"/>
          </a:xfrm>
        </p:grpSpPr>
        <p:sp>
          <p:nvSpPr>
            <p:cNvPr id="76" name="Ellipse 75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1" name="Rett linje 130"/>
          <p:cNvCxnSpPr/>
          <p:nvPr/>
        </p:nvCxnSpPr>
        <p:spPr>
          <a:xfrm flipH="1">
            <a:off x="6153699" y="5145406"/>
            <a:ext cx="13238" cy="28113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Rett linje 132"/>
          <p:cNvCxnSpPr/>
          <p:nvPr/>
        </p:nvCxnSpPr>
        <p:spPr>
          <a:xfrm>
            <a:off x="7243588" y="5163102"/>
            <a:ext cx="58928" cy="2898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4" name="Gruppe 113"/>
          <p:cNvGrpSpPr/>
          <p:nvPr/>
        </p:nvGrpSpPr>
        <p:grpSpPr>
          <a:xfrm>
            <a:off x="8811358" y="4113975"/>
            <a:ext cx="963942" cy="748087"/>
            <a:chOff x="258774" y="289198"/>
            <a:chExt cx="206651" cy="206651"/>
          </a:xfrm>
        </p:grpSpPr>
        <p:sp>
          <p:nvSpPr>
            <p:cNvPr id="115" name="Ellipse 114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Bild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33724" r="1446" b="22112"/>
          <a:stretch/>
        </p:blipFill>
        <p:spPr>
          <a:xfrm>
            <a:off x="8408261" y="2070480"/>
            <a:ext cx="2385558" cy="603522"/>
          </a:xfrm>
          <a:prstGeom prst="rect">
            <a:avLst/>
          </a:prstGeom>
        </p:spPr>
      </p:pic>
      <p:cxnSp>
        <p:nvCxnSpPr>
          <p:cNvPr id="175" name="Rett linje 174"/>
          <p:cNvCxnSpPr/>
          <p:nvPr/>
        </p:nvCxnSpPr>
        <p:spPr>
          <a:xfrm>
            <a:off x="4675553" y="2300013"/>
            <a:ext cx="522874" cy="108343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Rett linje 163"/>
          <p:cNvCxnSpPr/>
          <p:nvPr/>
        </p:nvCxnSpPr>
        <p:spPr>
          <a:xfrm flipH="1">
            <a:off x="6114867" y="1502108"/>
            <a:ext cx="460434" cy="18419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Rett linje 176"/>
          <p:cNvCxnSpPr/>
          <p:nvPr/>
        </p:nvCxnSpPr>
        <p:spPr>
          <a:xfrm>
            <a:off x="4714168" y="1888089"/>
            <a:ext cx="484259" cy="149118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Rett linje 170"/>
          <p:cNvCxnSpPr/>
          <p:nvPr/>
        </p:nvCxnSpPr>
        <p:spPr>
          <a:xfrm>
            <a:off x="4805833" y="1495649"/>
            <a:ext cx="416903" cy="19280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kstSylinder 99"/>
          <p:cNvSpPr txBox="1"/>
          <p:nvPr/>
        </p:nvSpPr>
        <p:spPr>
          <a:xfrm>
            <a:off x="90220" y="1956745"/>
            <a:ext cx="2955082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3" name="Rett linje 172"/>
          <p:cNvCxnSpPr/>
          <p:nvPr/>
        </p:nvCxnSpPr>
        <p:spPr>
          <a:xfrm flipH="1">
            <a:off x="6069559" y="2347448"/>
            <a:ext cx="906937" cy="106867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Rett linje 161"/>
          <p:cNvCxnSpPr/>
          <p:nvPr/>
        </p:nvCxnSpPr>
        <p:spPr>
          <a:xfrm>
            <a:off x="4634320" y="2706300"/>
            <a:ext cx="588416" cy="69711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Rett linje 159"/>
          <p:cNvCxnSpPr/>
          <p:nvPr/>
        </p:nvCxnSpPr>
        <p:spPr>
          <a:xfrm flipH="1">
            <a:off x="6099718" y="1958348"/>
            <a:ext cx="475582" cy="142092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4391676" y="3379270"/>
            <a:ext cx="291084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Nasjonaljubileet 2030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NORGE I TUSEN ÅR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8373638" y="951127"/>
            <a:ext cx="2580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Regionalt/lokalt eierskap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aktører i hele landet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uppe 21"/>
          <p:cNvGrpSpPr/>
          <p:nvPr/>
        </p:nvGrpSpPr>
        <p:grpSpPr>
          <a:xfrm>
            <a:off x="3452001" y="4222108"/>
            <a:ext cx="927782" cy="720656"/>
            <a:chOff x="258774" y="289198"/>
            <a:chExt cx="206651" cy="206651"/>
          </a:xfrm>
        </p:grpSpPr>
        <p:sp>
          <p:nvSpPr>
            <p:cNvPr id="23" name="Ellipse 22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uppe 24"/>
          <p:cNvGrpSpPr/>
          <p:nvPr/>
        </p:nvGrpSpPr>
        <p:grpSpPr>
          <a:xfrm>
            <a:off x="4431082" y="4343972"/>
            <a:ext cx="1164611" cy="1043014"/>
            <a:chOff x="258774" y="289198"/>
            <a:chExt cx="206651" cy="281546"/>
          </a:xfrm>
        </p:grpSpPr>
        <p:sp>
          <p:nvSpPr>
            <p:cNvPr id="26" name="Ellipse 25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Ellipse 4"/>
            <p:cNvSpPr txBox="1"/>
            <p:nvPr/>
          </p:nvSpPr>
          <p:spPr>
            <a:xfrm flipV="1">
              <a:off x="289037" y="465586"/>
              <a:ext cx="146125" cy="105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6676075" y="4393596"/>
            <a:ext cx="997457" cy="764462"/>
            <a:chOff x="258774" y="289198"/>
            <a:chExt cx="206651" cy="206651"/>
          </a:xfrm>
        </p:grpSpPr>
        <p:sp>
          <p:nvSpPr>
            <p:cNvPr id="29" name="Ellipse 28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uppe 30"/>
          <p:cNvGrpSpPr/>
          <p:nvPr/>
        </p:nvGrpSpPr>
        <p:grpSpPr>
          <a:xfrm>
            <a:off x="2494351" y="4039938"/>
            <a:ext cx="893061" cy="675505"/>
            <a:chOff x="258774" y="289198"/>
            <a:chExt cx="206651" cy="206651"/>
          </a:xfrm>
        </p:grpSpPr>
        <p:sp>
          <p:nvSpPr>
            <p:cNvPr id="32" name="Ellipse 31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4" name="Diagram 33"/>
          <p:cNvGraphicFramePr/>
          <p:nvPr>
            <p:extLst/>
          </p:nvPr>
        </p:nvGraphicFramePr>
        <p:xfrm>
          <a:off x="1525734" y="4717890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TekstSylinder 36"/>
          <p:cNvSpPr txBox="1"/>
          <p:nvPr/>
        </p:nvSpPr>
        <p:spPr>
          <a:xfrm>
            <a:off x="268953" y="1574280"/>
            <a:ext cx="76482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Storting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2025135" y="1566085"/>
            <a:ext cx="866584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Sameting</a:t>
            </a:r>
          </a:p>
        </p:txBody>
      </p:sp>
      <p:sp>
        <p:nvSpPr>
          <p:cNvPr id="41" name="TekstSylinder 40"/>
          <p:cNvSpPr txBox="1"/>
          <p:nvPr/>
        </p:nvSpPr>
        <p:spPr>
          <a:xfrm>
            <a:off x="1005216" y="5939489"/>
            <a:ext cx="102450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Nasjonale programsatsinger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Sentrale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fag og formidlingsinstitusjoner som </a:t>
            </a: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ønsker å programmere 2030 </a:t>
            </a:r>
            <a:r>
              <a:rPr kumimoji="0" lang="nb-NO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 som distribuerer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aktivitet ut i sine nettverk regionalt og lokalt</a:t>
            </a: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Rett linje 43"/>
          <p:cNvCxnSpPr/>
          <p:nvPr/>
        </p:nvCxnSpPr>
        <p:spPr>
          <a:xfrm>
            <a:off x="5041960" y="3836470"/>
            <a:ext cx="1625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/>
        </p:nvCxnSpPr>
        <p:spPr>
          <a:xfrm flipH="1">
            <a:off x="5013388" y="5134350"/>
            <a:ext cx="36712" cy="2799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>
            <a:endCxn id="26" idx="0"/>
          </p:cNvCxnSpPr>
          <p:nvPr/>
        </p:nvCxnSpPr>
        <p:spPr>
          <a:xfrm flipH="1">
            <a:off x="5013388" y="4201743"/>
            <a:ext cx="58709" cy="1422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Rett linje 50"/>
          <p:cNvCxnSpPr/>
          <p:nvPr/>
        </p:nvCxnSpPr>
        <p:spPr>
          <a:xfrm>
            <a:off x="6069559" y="4328865"/>
            <a:ext cx="99093" cy="2677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Rett linje 51"/>
          <p:cNvCxnSpPr/>
          <p:nvPr/>
        </p:nvCxnSpPr>
        <p:spPr>
          <a:xfrm flipH="1" flipV="1">
            <a:off x="6861239" y="4175354"/>
            <a:ext cx="115257" cy="21824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ett linje 59"/>
          <p:cNvCxnSpPr/>
          <p:nvPr/>
        </p:nvCxnSpPr>
        <p:spPr>
          <a:xfrm flipH="1">
            <a:off x="2040342" y="4598978"/>
            <a:ext cx="505602" cy="29885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Rett linje 61"/>
          <p:cNvCxnSpPr/>
          <p:nvPr/>
        </p:nvCxnSpPr>
        <p:spPr>
          <a:xfrm flipH="1">
            <a:off x="3359527" y="4005000"/>
            <a:ext cx="1067849" cy="20398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kstSylinder 54"/>
          <p:cNvSpPr txBox="1"/>
          <p:nvPr/>
        </p:nvSpPr>
        <p:spPr>
          <a:xfrm>
            <a:off x="660191" y="432671"/>
            <a:ext cx="195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Nasjonalt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eierskap</a:t>
            </a:r>
          </a:p>
        </p:txBody>
      </p:sp>
      <p:sp>
        <p:nvSpPr>
          <p:cNvPr id="69" name="TekstSylinder 68"/>
          <p:cNvSpPr txBox="1"/>
          <p:nvPr/>
        </p:nvSpPr>
        <p:spPr>
          <a:xfrm>
            <a:off x="3776850" y="1153234"/>
            <a:ext cx="223727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Stiklestad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Kultursenter</a:t>
            </a:r>
          </a:p>
        </p:txBody>
      </p:sp>
      <p:sp>
        <p:nvSpPr>
          <p:cNvPr id="70" name="TekstSylinder 69"/>
          <p:cNvSpPr txBox="1"/>
          <p:nvPr/>
        </p:nvSpPr>
        <p:spPr>
          <a:xfrm>
            <a:off x="3769785" y="2007425"/>
            <a:ext cx="2329933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Nidaros Domkirkes Restaurer.</a:t>
            </a:r>
          </a:p>
        </p:txBody>
      </p:sp>
      <p:sp>
        <p:nvSpPr>
          <p:cNvPr id="71" name="TekstSylinder 70"/>
          <p:cNvSpPr txBox="1"/>
          <p:nvPr/>
        </p:nvSpPr>
        <p:spPr>
          <a:xfrm>
            <a:off x="3783850" y="1577477"/>
            <a:ext cx="152868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Biskopen i Nidaros</a:t>
            </a:r>
          </a:p>
        </p:txBody>
      </p:sp>
      <p:sp>
        <p:nvSpPr>
          <p:cNvPr id="72" name="TekstSylinder 71"/>
          <p:cNvSpPr txBox="1"/>
          <p:nvPr/>
        </p:nvSpPr>
        <p:spPr>
          <a:xfrm>
            <a:off x="3783850" y="2426255"/>
            <a:ext cx="1384418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Olavsfestdagene</a:t>
            </a:r>
          </a:p>
        </p:txBody>
      </p:sp>
      <p:cxnSp>
        <p:nvCxnSpPr>
          <p:cNvPr id="86" name="Rett linje 85"/>
          <p:cNvCxnSpPr/>
          <p:nvPr/>
        </p:nvCxnSpPr>
        <p:spPr>
          <a:xfrm flipH="1" flipV="1">
            <a:off x="7219349" y="4077609"/>
            <a:ext cx="539770" cy="33371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kstSylinder 90"/>
          <p:cNvSpPr txBox="1"/>
          <p:nvPr/>
        </p:nvSpPr>
        <p:spPr>
          <a:xfrm>
            <a:off x="6170940" y="1172055"/>
            <a:ext cx="209775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Trøndelag fylkeskommune</a:t>
            </a:r>
          </a:p>
        </p:txBody>
      </p:sp>
      <p:sp>
        <p:nvSpPr>
          <p:cNvPr id="92" name="TekstSylinder 91"/>
          <p:cNvSpPr txBox="1"/>
          <p:nvPr/>
        </p:nvSpPr>
        <p:spPr>
          <a:xfrm>
            <a:off x="6195384" y="1636794"/>
            <a:ext cx="142564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Verdal kommune</a:t>
            </a:r>
          </a:p>
        </p:txBody>
      </p:sp>
      <p:sp>
        <p:nvSpPr>
          <p:cNvPr id="94" name="TekstSylinder 93"/>
          <p:cNvSpPr txBox="1"/>
          <p:nvPr/>
        </p:nvSpPr>
        <p:spPr>
          <a:xfrm>
            <a:off x="4645331" y="667952"/>
            <a:ext cx="241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Eierskap kjernehistorie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5" name="Rett linje 104"/>
          <p:cNvCxnSpPr/>
          <p:nvPr/>
        </p:nvCxnSpPr>
        <p:spPr>
          <a:xfrm flipH="1">
            <a:off x="7219349" y="2850928"/>
            <a:ext cx="1154289" cy="73548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7" name="Diagram 136"/>
          <p:cNvGraphicFramePr/>
          <p:nvPr>
            <p:extLst/>
          </p:nvPr>
        </p:nvGraphicFramePr>
        <p:xfrm>
          <a:off x="4512888" y="5191437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9" name="Diagram 138"/>
          <p:cNvGraphicFramePr/>
          <p:nvPr>
            <p:extLst/>
          </p:nvPr>
        </p:nvGraphicFramePr>
        <p:xfrm>
          <a:off x="3163227" y="5092509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3" name="TekstSylinder 92"/>
          <p:cNvSpPr txBox="1"/>
          <p:nvPr/>
        </p:nvSpPr>
        <p:spPr>
          <a:xfrm>
            <a:off x="6212319" y="2032900"/>
            <a:ext cx="174836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Trondheim kommune</a:t>
            </a:r>
          </a:p>
        </p:txBody>
      </p:sp>
      <p:sp>
        <p:nvSpPr>
          <p:cNvPr id="188" name="TekstSylinder 187"/>
          <p:cNvSpPr txBox="1"/>
          <p:nvPr/>
        </p:nvSpPr>
        <p:spPr>
          <a:xfrm>
            <a:off x="2560546" y="4077608"/>
            <a:ext cx="769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Nasjonalt</a:t>
            </a:r>
            <a:b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forsknings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TekstSylinder 188"/>
          <p:cNvSpPr txBox="1"/>
          <p:nvPr/>
        </p:nvSpPr>
        <p:spPr>
          <a:xfrm>
            <a:off x="3494610" y="4327644"/>
            <a:ext cx="9481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</a:t>
            </a:r>
            <a:b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skolesatsin</a:t>
            </a: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TekstSylinder 189"/>
          <p:cNvSpPr txBox="1"/>
          <p:nvPr/>
        </p:nvSpPr>
        <p:spPr>
          <a:xfrm>
            <a:off x="4394266" y="4438117"/>
            <a:ext cx="1192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 og livssyn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satsing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TekstSylinder 190"/>
          <p:cNvSpPr txBox="1"/>
          <p:nvPr/>
        </p:nvSpPr>
        <p:spPr>
          <a:xfrm>
            <a:off x="6829380" y="4488019"/>
            <a:ext cx="72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</a:t>
            </a:r>
            <a:b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reiselivs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satsing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389632" y="1053536"/>
            <a:ext cx="2852370" cy="2527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8408261" y="1643453"/>
            <a:ext cx="2420181" cy="218903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llipse 4"/>
          <p:cNvSpPr/>
          <p:nvPr/>
        </p:nvSpPr>
        <p:spPr>
          <a:xfrm rot="19612300">
            <a:off x="3096307" y="4027912"/>
            <a:ext cx="2063768" cy="7397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8769805" y="2850928"/>
            <a:ext cx="177612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Klyngesamarbeid</a:t>
            </a:r>
            <a:b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NORGE I TUSEN ÅR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4828629" y="2794495"/>
            <a:ext cx="1999778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Styringsgruppe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Nasjonaljubileet 2030</a:t>
            </a:r>
          </a:p>
        </p:txBody>
      </p:sp>
      <p:sp>
        <p:nvSpPr>
          <p:cNvPr id="8" name="Rektangel 7"/>
          <p:cNvSpPr/>
          <p:nvPr/>
        </p:nvSpPr>
        <p:spPr>
          <a:xfrm>
            <a:off x="8864225" y="4380551"/>
            <a:ext cx="8963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………………..</a:t>
            </a:r>
          </a:p>
        </p:txBody>
      </p:sp>
      <p:sp>
        <p:nvSpPr>
          <p:cNvPr id="81" name="TekstSylinder 80"/>
          <p:cNvSpPr txBox="1"/>
          <p:nvPr/>
        </p:nvSpPr>
        <p:spPr>
          <a:xfrm>
            <a:off x="354907" y="1988372"/>
            <a:ext cx="2379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Relevante sektormyndigheter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kstSylinder 86"/>
          <p:cNvSpPr txBox="1"/>
          <p:nvPr/>
        </p:nvSpPr>
        <p:spPr>
          <a:xfrm>
            <a:off x="308762" y="2307717"/>
            <a:ext cx="1258999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 norske kirke </a:t>
            </a:r>
          </a:p>
        </p:txBody>
      </p:sp>
      <p:sp>
        <p:nvSpPr>
          <p:cNvPr id="88" name="TekstSylinder 87"/>
          <p:cNvSpPr txBox="1"/>
          <p:nvPr/>
        </p:nvSpPr>
        <p:spPr>
          <a:xfrm>
            <a:off x="1735693" y="2327776"/>
            <a:ext cx="11081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Forskningsråd/</a:t>
            </a:r>
            <a:b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Akademia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kstSylinder 88"/>
          <p:cNvSpPr txBox="1"/>
          <p:nvPr/>
        </p:nvSpPr>
        <p:spPr>
          <a:xfrm>
            <a:off x="300223" y="3235076"/>
            <a:ext cx="1091261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Riksantikvaren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kstSylinder 89"/>
          <p:cNvSpPr txBox="1"/>
          <p:nvPr/>
        </p:nvSpPr>
        <p:spPr>
          <a:xfrm>
            <a:off x="300223" y="2666364"/>
            <a:ext cx="105599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Opplysnings-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vesenets fond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TekstSylinder 94"/>
          <p:cNvSpPr txBox="1"/>
          <p:nvPr/>
        </p:nvSpPr>
        <p:spPr>
          <a:xfrm>
            <a:off x="1746416" y="2897197"/>
            <a:ext cx="86459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Innovasjon</a:t>
            </a:r>
            <a:b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Norge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kstSylinder 97"/>
          <p:cNvSpPr txBox="1"/>
          <p:nvPr/>
        </p:nvSpPr>
        <p:spPr>
          <a:xfrm>
            <a:off x="1726692" y="3454816"/>
            <a:ext cx="118397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Norsk </a:t>
            </a:r>
            <a:b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Rikskringkasting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kstSylinder 100"/>
          <p:cNvSpPr txBox="1"/>
          <p:nvPr/>
        </p:nvSpPr>
        <p:spPr>
          <a:xfrm>
            <a:off x="296580" y="3586409"/>
            <a:ext cx="617477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TekstSylinder 102"/>
          <p:cNvSpPr txBox="1"/>
          <p:nvPr/>
        </p:nvSpPr>
        <p:spPr>
          <a:xfrm>
            <a:off x="3098148" y="149133"/>
            <a:ext cx="545130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Oppdrag til SNK i statsbudsjett 2017: Forberede nasjonaljubileum 2030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6" name="Gruppe 105"/>
          <p:cNvGrpSpPr/>
          <p:nvPr/>
        </p:nvGrpSpPr>
        <p:grpSpPr>
          <a:xfrm>
            <a:off x="5655214" y="4420432"/>
            <a:ext cx="927782" cy="720656"/>
            <a:chOff x="258774" y="289198"/>
            <a:chExt cx="206651" cy="206651"/>
          </a:xfrm>
        </p:grpSpPr>
        <p:sp>
          <p:nvSpPr>
            <p:cNvPr id="107" name="Ellipse 106"/>
            <p:cNvSpPr/>
            <p:nvPr/>
          </p:nvSpPr>
          <p:spPr>
            <a:xfrm>
              <a:off x="258774" y="289198"/>
              <a:ext cx="206651" cy="206651"/>
            </a:xfrm>
            <a:prstGeom prst="ellipse">
              <a:avLst/>
            </a:prstGeom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Ellipse 4"/>
            <p:cNvSpPr txBox="1"/>
            <p:nvPr/>
          </p:nvSpPr>
          <p:spPr>
            <a:xfrm>
              <a:off x="289037" y="319461"/>
              <a:ext cx="146125" cy="14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8" name="Rektangel 77"/>
          <p:cNvSpPr/>
          <p:nvPr/>
        </p:nvSpPr>
        <p:spPr>
          <a:xfrm>
            <a:off x="5779724" y="4458703"/>
            <a:ext cx="756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Nasjonal</a:t>
            </a:r>
            <a:b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pilegrims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stafett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9" name="Diagram 108"/>
          <p:cNvGraphicFramePr/>
          <p:nvPr>
            <p:extLst/>
          </p:nvPr>
        </p:nvGraphicFramePr>
        <p:xfrm>
          <a:off x="6976496" y="5244909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0" name="Diagram 109"/>
          <p:cNvGraphicFramePr/>
          <p:nvPr>
            <p:extLst/>
          </p:nvPr>
        </p:nvGraphicFramePr>
        <p:xfrm>
          <a:off x="5812013" y="5294241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1" name="Diagram 110"/>
          <p:cNvGraphicFramePr/>
          <p:nvPr>
            <p:extLst/>
          </p:nvPr>
        </p:nvGraphicFramePr>
        <p:xfrm>
          <a:off x="8097800" y="5215787"/>
          <a:ext cx="709848" cy="74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17" name="Rektangel 116"/>
          <p:cNvSpPr/>
          <p:nvPr/>
        </p:nvSpPr>
        <p:spPr>
          <a:xfrm>
            <a:off x="7843773" y="4514998"/>
            <a:ext cx="893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Frivillighets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satsing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5" name="Rett linje 124"/>
          <p:cNvCxnSpPr/>
          <p:nvPr/>
        </p:nvCxnSpPr>
        <p:spPr>
          <a:xfrm flipH="1">
            <a:off x="3624619" y="4993584"/>
            <a:ext cx="140419" cy="35379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Rett linje 127"/>
          <p:cNvCxnSpPr/>
          <p:nvPr/>
        </p:nvCxnSpPr>
        <p:spPr>
          <a:xfrm flipH="1">
            <a:off x="4303379" y="4095790"/>
            <a:ext cx="349722" cy="20451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Rett linje 134"/>
          <p:cNvCxnSpPr/>
          <p:nvPr/>
        </p:nvCxnSpPr>
        <p:spPr>
          <a:xfrm>
            <a:off x="8347774" y="5028607"/>
            <a:ext cx="104950" cy="39793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TekstSylinder 139"/>
          <p:cNvSpPr txBox="1"/>
          <p:nvPr/>
        </p:nvSpPr>
        <p:spPr>
          <a:xfrm>
            <a:off x="3452244" y="3807119"/>
            <a:ext cx="1178271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Partnerskap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kstSylinder 95"/>
          <p:cNvSpPr txBox="1"/>
          <p:nvPr/>
        </p:nvSpPr>
        <p:spPr>
          <a:xfrm>
            <a:off x="1202084" y="951074"/>
            <a:ext cx="731354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ongen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kebent trekant 6"/>
          <p:cNvSpPr/>
          <p:nvPr/>
        </p:nvSpPr>
        <p:spPr>
          <a:xfrm>
            <a:off x="90220" y="825564"/>
            <a:ext cx="2955082" cy="1018091"/>
          </a:xfrm>
          <a:prstGeom prst="triangle">
            <a:avLst>
              <a:gd name="adj" fmla="val 49843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205"/>
            <a:ext cx="12191999" cy="798939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 flipH="1">
            <a:off x="489527" y="5842522"/>
            <a:ext cx="1201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 smtClean="0">
                <a:solidFill>
                  <a:schemeClr val="bg1"/>
                </a:solidFill>
              </a:rPr>
              <a:t>Sammen skal vi skape Norge for nye tusen år</a:t>
            </a:r>
            <a:endParaRPr lang="nb-NO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965"/>
            <a:ext cx="12192000" cy="746314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055456" y="117963"/>
            <a:ext cx="41799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nb-NO" sz="4800" b="1" dirty="0" smtClean="0">
                <a:solidFill>
                  <a:prstClr val="black"/>
                </a:solidFill>
                <a:latin typeface="Calibri"/>
              </a:rPr>
              <a:t>Kongebryllup - </a:t>
            </a:r>
            <a:endParaRPr lang="nb-NO" sz="4800" b="1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nb-NO" sz="4800" b="1" dirty="0" smtClean="0">
                <a:solidFill>
                  <a:prstClr val="black"/>
                </a:solidFill>
                <a:latin typeface="Calibri"/>
              </a:rPr>
              <a:t>ALLIANSER</a:t>
            </a:r>
            <a:endParaRPr lang="nb-NO" sz="4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2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74256" cy="873887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 flipH="1">
            <a:off x="5301208" y="1745674"/>
            <a:ext cx="64105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 smtClean="0">
                <a:solidFill>
                  <a:schemeClr val="bg1"/>
                </a:solidFill>
              </a:rPr>
              <a:t>RIKSSAMLING</a:t>
            </a:r>
            <a:r>
              <a:rPr lang="nb-NO" dirty="0" smtClean="0">
                <a:solidFill>
                  <a:schemeClr val="bg1"/>
                </a:solidFill>
              </a:rPr>
              <a:t/>
            </a:r>
            <a:br>
              <a:rPr lang="nb-NO" dirty="0" smtClean="0">
                <a:solidFill>
                  <a:schemeClr val="bg1"/>
                </a:solidFill>
              </a:rPr>
            </a:br>
            <a:endParaRPr lang="nb-NO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chemeClr val="bg1"/>
                </a:solidFill>
              </a:rPr>
              <a:t>Fra høvdingesamfunn til kongedømme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chemeClr val="bg1"/>
                </a:solidFill>
              </a:rPr>
              <a:t>Fra norrøn religion til kristendom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chemeClr val="bg1"/>
                </a:solidFill>
              </a:rPr>
              <a:t>Fra maktspredning til sentralmakt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45" y="0"/>
            <a:ext cx="12330545" cy="932729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69" y="575034"/>
            <a:ext cx="4203272" cy="631694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001" y="575034"/>
            <a:ext cx="4636478" cy="61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45" y="0"/>
            <a:ext cx="12330545" cy="932729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2" y="848310"/>
            <a:ext cx="6728681" cy="600968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807" y="1581048"/>
            <a:ext cx="5861907" cy="43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083" y="-121094"/>
            <a:ext cx="12641973" cy="10392369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35" y="8204"/>
            <a:ext cx="2097566" cy="34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lassholder for innhold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1525" y="3980873"/>
            <a:ext cx="1566577" cy="3129060"/>
          </a:xfrm>
        </p:spPr>
      </p:pic>
      <p:pic>
        <p:nvPicPr>
          <p:cNvPr id="21509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143375"/>
            <a:ext cx="21240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Bil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21093"/>
            <a:ext cx="1704975" cy="241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Bil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763" y="3729039"/>
            <a:ext cx="350520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Bild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6" y="-1"/>
            <a:ext cx="3524661" cy="22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Bild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r="4536"/>
          <a:stretch>
            <a:fillRect/>
          </a:stretch>
        </p:blipFill>
        <p:spPr bwMode="auto">
          <a:xfrm>
            <a:off x="6202363" y="4005264"/>
            <a:ext cx="23415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Bild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16" y="-1"/>
            <a:ext cx="1350080" cy="271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Bild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940" y="2402126"/>
            <a:ext cx="1100707" cy="19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Bild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2196900"/>
            <a:ext cx="1787525" cy="215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Bild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87" y="2270127"/>
            <a:ext cx="16414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54" y="-52178"/>
            <a:ext cx="963260" cy="233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06159"/>
            <a:ext cx="1294862" cy="206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889" y="2627260"/>
            <a:ext cx="1445361" cy="200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615" y="3037955"/>
            <a:ext cx="812206" cy="13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Bild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63" y="5507001"/>
            <a:ext cx="901429" cy="16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63" y="2272593"/>
            <a:ext cx="1625003" cy="170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8" y="-67359"/>
            <a:ext cx="13374256" cy="8738876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739" y="567635"/>
            <a:ext cx="4614406" cy="56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55" y="-90858"/>
            <a:ext cx="12395200" cy="737023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47" y="479238"/>
            <a:ext cx="2704452" cy="32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ylteormen.no/wp-content/uploads/2016/07/Sylteormen-NO-BAKGRU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04" y="-581914"/>
            <a:ext cx="12371404" cy="81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378" y="235402"/>
            <a:ext cx="2889754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13063</TotalTime>
  <Words>477</Words>
  <Application>Microsoft Office PowerPoint</Application>
  <PresentationFormat>Widescreen</PresentationFormat>
  <Paragraphs>186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Dax-Medium</vt:lpstr>
      <vt:lpstr>1_Office-tema</vt:lpstr>
      <vt:lpstr>2_Office-tema</vt:lpstr>
      <vt:lpstr>3_Office-tema</vt:lpstr>
      <vt:lpstr>4_Office-tema</vt:lpstr>
      <vt:lpstr>5_Office-tema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WOW Reklame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Hovedmål</dc:title>
  <dc:creator>Øyvind Malum</dc:creator>
  <cp:lastModifiedBy>Borghild Lundeby</cp:lastModifiedBy>
  <cp:revision>688</cp:revision>
  <cp:lastPrinted>2019-10-08T10:26:34Z</cp:lastPrinted>
  <dcterms:created xsi:type="dcterms:W3CDTF">2015-03-02T12:45:47Z</dcterms:created>
  <dcterms:modified xsi:type="dcterms:W3CDTF">2020-02-17T06:36:30Z</dcterms:modified>
</cp:coreProperties>
</file>