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273" r:id="rId4"/>
    <p:sldId id="271" r:id="rId5"/>
    <p:sldId id="276" r:id="rId6"/>
    <p:sldId id="266" r:id="rId7"/>
    <p:sldId id="275" r:id="rId8"/>
  </p:sldIdLst>
  <p:sldSz cx="12192000" cy="6858000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FF940-E4E2-430D-89AA-9A0206E663EA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A539-D86A-4A41-A8A8-B3E02FC92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43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A539-D86A-4A41-A8A8-B3E02FC929B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49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A539-D86A-4A41-A8A8-B3E02FC929B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29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A539-D86A-4A41-A8A8-B3E02FC929B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79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A539-D86A-4A41-A8A8-B3E02FC929B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53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A539-D86A-4A41-A8A8-B3E02FC929B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56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Demo</a:t>
            </a:r>
            <a:r>
              <a:rPr lang="nb-NO" baseline="0" dirty="0" smtClean="0"/>
              <a:t> og smak av: Saltbakt sellerirot med nøttesmør. Grønnkålchips – ovnsbakt. Jordskokk – fritert.  Soppsuppe – kokt</a:t>
            </a:r>
          </a:p>
          <a:p>
            <a:r>
              <a:rPr lang="nb-NO" baseline="0" dirty="0" smtClean="0"/>
              <a:t>Søt avslutning –  surt, søtt og bittert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A539-D86A-4A41-A8A8-B3E02FC929B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38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A539-D86A-4A41-A8A8-B3E02FC929B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71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521D117-EA31-E443-8230-9E67C1DA9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832985D7-5193-244B-ADE8-26DD4E7C7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EF786A2D-5D5D-EA41-8FC2-8723C105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3016FA3-3E0B-A443-BE40-8F03D6C0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264B9799-7FA3-9D46-B8AC-9CAF457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429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C5BC3CE-8E18-1E4E-999E-70739410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FF42ACAD-860E-4647-9588-EA6356838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32BEAA7-DEB4-6046-961A-C24E6946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553D500-996C-8746-A515-7191E7E9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2CA7A7A2-1E01-A542-901C-A1600910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296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24215232-6A53-A545-BD37-A639ED829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BD9B6852-A641-FF49-895B-6FDDA8A9B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C397FF46-D6ED-734D-940C-76BD5091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F972FE7-EDBA-0842-BB92-230DC00E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3836546-7D70-8947-B490-E40D7B51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628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EA6F5EE-E96A-A24F-A0BB-0B77E78C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877DE65-37FB-424B-A41F-09DEECCBA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0A5052D-97F8-EA41-AA4D-AD332CCA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4921AEBC-EF92-A34F-AE0F-5C053EC6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C69BF63A-B173-E14C-86A8-17E74DB4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13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D7A93BF-F9CF-FD48-B6A7-C68625FB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A5D16D1E-8ED5-6640-9CC4-DE862489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E4B1B45-2AB9-0A44-8514-956D36A2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CD323E55-C539-D645-814C-9449E52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F411454-34E4-C34C-8A0F-BA0B525C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984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86320BA-A4D0-CC40-9107-5EE9F399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E041926-0156-3947-BC4E-23F3EC3A7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0143D848-8FE1-C345-A446-8C788FEC0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5C4070FB-7348-AF4F-A07B-55A4E0D4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AC761F4-DE84-8948-BDE6-30D9D1E4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29B0CF1B-D9E5-7341-9762-858B9737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599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F8F3A25-3E3A-004D-86EC-1DD4E58A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21BDB89B-991C-5C49-A28D-04C297BEB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B25E7DBF-49C5-5247-B7E1-8C1257D60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2ED2E2D4-E19C-6E4F-9CCF-CF8336F6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2BA586CD-CE03-464A-A507-37564D0A8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1A859E81-29C1-B34B-8E37-01B55E63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4C6EA2A0-F67A-F144-AB5E-0CDD9439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84EA9CBD-333D-BC4C-A5BF-B21D9961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00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CF6666E-5DC4-F743-B6E1-B2A083E3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6ADA10AE-1F23-5347-A7A7-105F093F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92D3D63-AB94-FF40-8945-7F79AA0B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593F57BC-376A-F344-A1FE-C3842DF2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063">
            <a:off x="10965627" y="6441194"/>
            <a:ext cx="1030313" cy="4816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87" y="6011185"/>
            <a:ext cx="561123" cy="5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3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238FB0A6-ACD0-254B-A516-FFA74AE2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3F122562-3706-B949-887A-4AA808BB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AEB0F612-2AEC-974B-B7E6-13EA431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382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E6029FA-0AD6-5845-8B27-2329C79A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659693C-9B5D-A449-A901-6ABCF3E2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7EDE194F-EA47-104D-9A7A-7E942A316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46110DFD-06EC-CF4F-870E-CF5F3C13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31ED5194-E5E9-7841-8706-5583007B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C080FA93-CDC5-C94F-8E26-C486A510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045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706A393-D4B8-8545-BFCC-20FC4CDB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94488C41-F1DB-BA4A-B0C7-8EB7CE96F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87BB94E6-D294-D244-A42F-FC4B907F6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F4888CC5-0A45-9841-83BA-509C966C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0505F6A1-8B6A-D24A-A6A9-4A8E754F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7BAFF0DD-624C-F848-B8E7-F1961533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636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D589980D-B4D3-894D-AD98-9F957789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14C2A8F3-3366-134F-BA66-5D6F3797D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8857D5FF-789D-4A49-BA42-D4EF3DC44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9661E-E4E0-D242-8607-A7B189463962}" type="datetimeFigureOut">
              <a:rPr lang="nb-NO" smtClean="0"/>
              <a:t>09.04.2019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C22B480-FE0E-CF4A-A8B1-50BB3F58F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5DF58DF-5F17-D54C-83EE-63F35CDC6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8D8A-6952-6540-9920-D6EB1F61FB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iskesprell.no/" TargetMode="External"/><Relationship Id="rId3" Type="http://schemas.openxmlformats.org/officeDocument/2006/relationships/hyperlink" Target="http://www.sunnerebarn.no/maltidssjekken/" TargetMode="External"/><Relationship Id="rId7" Type="http://schemas.openxmlformats.org/officeDocument/2006/relationships/hyperlink" Target="http://kulturarv.no/norsk-smakssku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hfa.no/sjekklister-til-retningslinje-for-mat-og-maltider-i-skolen" TargetMode="External"/><Relationship Id="rId5" Type="http://schemas.openxmlformats.org/officeDocument/2006/relationships/hyperlink" Target="https://mhfa.no/kartleggingsverktoy-for-mat-og-maltid-i-barnehagen" TargetMode="External"/><Relationship Id="rId4" Type="http://schemas.openxmlformats.org/officeDocument/2006/relationships/hyperlink" Target="http://folkelig.no/dettegjorvi/matjungel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>
                <a:solidFill>
                  <a:schemeClr val="bg1"/>
                </a:solidFill>
              </a:rPr>
              <a:t>«Lokalmat på Hvermannsens fat»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2E43505-C949-9844-B6C1-15FDCC09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600" cy="19840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b-NO" sz="4000" dirty="0" smtClean="0">
                <a:solidFill>
                  <a:schemeClr val="bg1"/>
                </a:solidFill>
              </a:rPr>
              <a:t/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4000" dirty="0" smtClean="0">
                <a:solidFill>
                  <a:schemeClr val="bg1"/>
                </a:solidFill>
              </a:rPr>
              <a:t>MATNYTTIGE VEGETARTIPS</a:t>
            </a:r>
            <a:r>
              <a:rPr lang="nb-NO" sz="4000" dirty="0"/>
              <a:t/>
            </a:r>
            <a:br>
              <a:rPr lang="nb-NO" sz="4000" dirty="0"/>
            </a:br>
            <a:endParaRPr lang="en-US" sz="4000" kern="12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/>
          <p:cNvSpPr txBox="1"/>
          <p:nvPr/>
        </p:nvSpPr>
        <p:spPr>
          <a:xfrm>
            <a:off x="1915636" y="4192405"/>
            <a:ext cx="1189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b="1" dirty="0" smtClean="0">
              <a:solidFill>
                <a:srgbClr val="FFFFFF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          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709" y="321177"/>
            <a:ext cx="4365921" cy="618190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39EF9900-BF55-004E-8944-ADBADD053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83" b="25289"/>
          <a:stretch/>
        </p:blipFill>
        <p:spPr>
          <a:xfrm rot="21600000">
            <a:off x="354995" y="4889701"/>
            <a:ext cx="4296083" cy="16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FEE3C22-BC7C-AA46-A228-B6DD8F95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355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4800" dirty="0" smtClean="0">
                <a:solidFill>
                  <a:srgbClr val="FFFFFF"/>
                </a:solidFill>
              </a:rPr>
              <a:t>Mat er mer enn å bli mett”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29E303D8-6F61-1347-846F-6F21C37D2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19" y="406335"/>
            <a:ext cx="4026202" cy="590664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129755" y="4297557"/>
            <a:ext cx="26481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+mj-lt"/>
              </a:rPr>
              <a:t>Måltidsglede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+mj-lt"/>
              </a:rPr>
              <a:t>Lokal forankring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+mj-lt"/>
              </a:rPr>
              <a:t>Matkultur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+mj-lt"/>
              </a:rPr>
              <a:t>Bærekraft</a:t>
            </a:r>
            <a:endParaRPr lang="nb-NO" sz="28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2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D924993-836E-4F44-BC54-5442CA19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1431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 og </a:t>
            </a:r>
            <a:r>
              <a:rPr lang="en-US" sz="48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miljø</a:t>
            </a:r>
            <a:r>
              <a:rPr lang="en-US" sz="48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141" y="1292097"/>
            <a:ext cx="698415" cy="67658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141" y="553812"/>
            <a:ext cx="2843832" cy="43480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02" y="2953353"/>
            <a:ext cx="5553768" cy="291572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22" y="2583445"/>
            <a:ext cx="1257300" cy="12573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740" y="1221257"/>
            <a:ext cx="1476375" cy="126682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97523" y="4362123"/>
            <a:ext cx="4071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FNs </a:t>
            </a:r>
            <a:r>
              <a:rPr lang="nb-NO" sz="2800" dirty="0" err="1" smtClean="0">
                <a:solidFill>
                  <a:schemeClr val="bg1"/>
                </a:solidFill>
              </a:rPr>
              <a:t>bærekraftsmål</a:t>
            </a:r>
            <a:endParaRPr lang="nb-NO" sz="2800" dirty="0" smtClean="0">
              <a:solidFill>
                <a:schemeClr val="bg1"/>
              </a:solidFill>
            </a:endParaRPr>
          </a:p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Nasjonale retningslinjer</a:t>
            </a:r>
          </a:p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Trøndersk Matmanifest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185" y="427685"/>
            <a:ext cx="1632170" cy="15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D924993-836E-4F44-BC54-5442CA19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b-NO" sz="4800" dirty="0" smtClean="0">
                <a:solidFill>
                  <a:schemeClr val="bg1"/>
                </a:solidFill>
              </a:rPr>
              <a:t>Nasjonal faglig retningslinje: </a:t>
            </a:r>
            <a:br>
              <a:rPr lang="nb-NO" sz="4800" dirty="0" smtClean="0">
                <a:solidFill>
                  <a:schemeClr val="bg1"/>
                </a:solidFill>
              </a:rPr>
            </a:br>
            <a:r>
              <a:rPr lang="nb-NO" sz="4800" dirty="0">
                <a:solidFill>
                  <a:schemeClr val="bg1"/>
                </a:solidFill>
              </a:rPr>
              <a:t/>
            </a:r>
            <a:br>
              <a:rPr lang="nb-NO" sz="4800" dirty="0">
                <a:solidFill>
                  <a:schemeClr val="bg1"/>
                </a:solidFill>
              </a:rPr>
            </a:br>
            <a:r>
              <a:rPr lang="nb-NO" sz="4800" b="1" dirty="0">
                <a:solidFill>
                  <a:schemeClr val="bg1"/>
                </a:solidFill>
              </a:rPr>
              <a:t>Mat og Måltid i barnehagen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767750" y="4282168"/>
            <a:ext cx="364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Måltidene i  barnehagen skal være en pedagogisk arena der barna får medvirke i mat og måltidsaktiviteter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767750" y="5426015"/>
            <a:ext cx="364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Barnehagen bør servere grønnsaker og frukt eller bær hver dag.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AB6F942A-0659-3B40-8839-BA1BB42C5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6" y="492573"/>
            <a:ext cx="441059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D924993-836E-4F44-BC54-5442CA19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05" y="473946"/>
            <a:ext cx="4368818" cy="22784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nb-NO" sz="6000" b="1" dirty="0" smtClean="0">
                <a:solidFill>
                  <a:schemeClr val="bg1"/>
                </a:solidFill>
              </a:rPr>
              <a:t>Refleksjon</a:t>
            </a:r>
            <a:br>
              <a:rPr lang="nb-NO" sz="6000" b="1" dirty="0" smtClean="0">
                <a:solidFill>
                  <a:schemeClr val="bg1"/>
                </a:solidFill>
              </a:rPr>
            </a:br>
            <a:endParaRPr lang="en-US" sz="4800" dirty="0" err="1" smtClean="0">
              <a:solidFill>
                <a:srgbClr val="FFFFFF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56578" y="4280404"/>
            <a:ext cx="4027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Hva </a:t>
            </a:r>
            <a:r>
              <a:rPr lang="nb-NO" dirty="0">
                <a:solidFill>
                  <a:schemeClr val="bg1"/>
                </a:solidFill>
              </a:rPr>
              <a:t>kan vi gjøre for å servere mer grønnsaker i vår barnehage</a:t>
            </a:r>
            <a:r>
              <a:rPr lang="nb-NO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Hvordan kan vi jobbe med grønnsaker for at barna skal få lyst til å smake på mange forskjellige typer?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13" y="321177"/>
            <a:ext cx="4492914" cy="599055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995170" y="2206843"/>
            <a:ext cx="3015734" cy="1396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SPISES DET NOK GRØNNSAKER ?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D924993-836E-4F44-BC54-5442CA19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92769"/>
            <a:ext cx="3657600" cy="1466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</a:rPr>
              <a:t>Matnyttige</a:t>
            </a:r>
            <a:r>
              <a:rPr lang="en-US" sz="4800" dirty="0" smtClean="0">
                <a:solidFill>
                  <a:srgbClr val="FFFFFF"/>
                </a:solidFill>
              </a:rPr>
              <a:t> tips!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773EA2C3-29F4-0A42-8F7D-2B673BC8C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6" y="492573"/>
            <a:ext cx="4410597" cy="588079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931989" y="3160466"/>
            <a:ext cx="2940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 smtClean="0">
                <a:solidFill>
                  <a:schemeClr val="bg1"/>
                </a:solidFill>
              </a:rPr>
              <a:t>Koke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 err="1" smtClean="0">
                <a:solidFill>
                  <a:schemeClr val="bg1"/>
                </a:solidFill>
              </a:rPr>
              <a:t>Bake</a:t>
            </a:r>
            <a:endParaRPr lang="nb-NO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 smtClean="0">
                <a:solidFill>
                  <a:schemeClr val="bg1"/>
                </a:solidFill>
              </a:rPr>
              <a:t>Steke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 smtClean="0">
                <a:solidFill>
                  <a:schemeClr val="bg1"/>
                </a:solidFill>
              </a:rPr>
              <a:t>Skrelle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>
                <a:solidFill>
                  <a:schemeClr val="bg1"/>
                </a:solidFill>
              </a:rPr>
              <a:t>K</a:t>
            </a:r>
            <a:r>
              <a:rPr lang="nb-NO" sz="2400" dirty="0" smtClean="0">
                <a:solidFill>
                  <a:schemeClr val="bg1"/>
                </a:solidFill>
              </a:rPr>
              <a:t>utte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>
                <a:solidFill>
                  <a:schemeClr val="bg1"/>
                </a:solidFill>
              </a:rPr>
              <a:t>S</a:t>
            </a:r>
            <a:r>
              <a:rPr lang="nb-NO" sz="2400" dirty="0" smtClean="0">
                <a:solidFill>
                  <a:schemeClr val="bg1"/>
                </a:solidFill>
              </a:rPr>
              <a:t>make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D924993-836E-4F44-BC54-5442CA19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92769"/>
            <a:ext cx="3657600" cy="1466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</a:rPr>
              <a:t>Matnyttige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en-US" sz="4800" dirty="0" smtClean="0">
                <a:solidFill>
                  <a:srgbClr val="FFFFFF"/>
                </a:solidFill>
              </a:rPr>
              <a:t>linker!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077968" y="321177"/>
            <a:ext cx="6781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b-NO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Sunnere barn:</a:t>
            </a:r>
          </a:p>
          <a:p>
            <a:pPr>
              <a:spcAft>
                <a:spcPts val="0"/>
              </a:spcAft>
            </a:pPr>
            <a:r>
              <a:rPr lang="nb-NO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http://www.sunnerebarn.no/maltidssjekken</a:t>
            </a:r>
            <a:r>
              <a:rPr lang="nb-NO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nb-NO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b="1" u="sng" dirty="0" smtClean="0"/>
              <a:t>Folkelig i Bergen - Matjungelen:</a:t>
            </a:r>
            <a:endParaRPr lang="nb-NO" b="1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://folkelig.no/dettegjorvi/matjungelen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nb-NO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Nasjonalt Senter for mat, helse  og  fysisk aktivitet:</a:t>
            </a:r>
          </a:p>
          <a:p>
            <a:pPr>
              <a:spcAft>
                <a:spcPts val="0"/>
              </a:spcAft>
            </a:pP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Kartleggingsverktøy for barnehage. </a:t>
            </a:r>
            <a:r>
              <a:rPr lang="nb-NO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nb-NO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://mhfa.no/kartleggingsverktoy-for-mat-og-maltid-i-barnehagen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Enkel sjekkliste for retningslinjene gir mat og måltid i skolen.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b-NO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https://mhfa.no/sjekklister-til-retningslinje-for-mat-og-maltider-i-skolen</a:t>
            </a:r>
            <a:endParaRPr lang="nb-NO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Norsk </a:t>
            </a:r>
            <a:r>
              <a:rPr lang="nb-NO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Smaksskulen</a:t>
            </a:r>
            <a:r>
              <a:rPr lang="nb-NO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kulturarv.no/norsk-smaksskule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Fiskesprell: </a:t>
            </a:r>
          </a:p>
          <a:p>
            <a:pPr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https://fiskesprell.no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1_Office-tema</vt:lpstr>
      <vt:lpstr> MATNYTTIGE VEGETARTIPS </vt:lpstr>
      <vt:lpstr>“Mat er mer enn å bli mett”</vt:lpstr>
      <vt:lpstr>Mat og miljø!</vt:lpstr>
      <vt:lpstr>Nasjonal faglig retningslinje:   Mat og Måltid i barnehagen</vt:lpstr>
      <vt:lpstr>Refleksjon </vt:lpstr>
      <vt:lpstr>Matnyttige tips!</vt:lpstr>
      <vt:lpstr>Matnyttige  linker!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2019-04-02T08:54:42Z</dcterms:created>
  <dcterms:modified xsi:type="dcterms:W3CDTF">2019-04-09T09:28:02Z</dcterms:modified>
</cp:coreProperties>
</file>